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1" d="2"/>
          <a:sy n="1" d="2"/>
        </p:scale>
        <p:origin x="247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6FFCE-6F68-40E7-AE90-B1D3C9E568E8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0E08-E7EC-436A-8A02-9A371B57B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89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0E08-E7EC-436A-8A02-9A371B57BE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76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0E08-E7EC-436A-8A02-9A371B57BE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15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19000">
              <a:srgbClr val="FF6633"/>
            </a:gs>
            <a:gs pos="50000">
              <a:srgbClr val="FFFF00"/>
            </a:gs>
            <a:gs pos="73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59632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67544" y="1536256"/>
            <a:ext cx="82089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hasm" panose="00000400000000000000" pitchFamily="2" charset="0"/>
              </a:rPr>
              <a:t>LA SCUOLA DI AZZIO SI PREPARA AD ESSERE SEMPRE PIU’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51997" y="4581128"/>
            <a:ext cx="6635006" cy="923330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lvl="0" algn="ctr"/>
            <a:r>
              <a:rPr lang="it-IT" sz="5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GREEN</a:t>
            </a:r>
            <a:r>
              <a:rPr lang="it-IT" sz="5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it-IT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5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46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272"/>
            <a:ext cx="9144000" cy="6552728"/>
          </a:xfrm>
        </p:spPr>
      </p:pic>
      <p:sp>
        <p:nvSpPr>
          <p:cNvPr id="5" name="Rettangolo 4"/>
          <p:cNvSpPr/>
          <p:nvPr/>
        </p:nvSpPr>
        <p:spPr>
          <a:xfrm>
            <a:off x="-97589" y="641594"/>
            <a:ext cx="9241589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585"/>
              </a:avLst>
            </a:prstTxWarp>
            <a:spAutoFit/>
          </a:bodyPr>
          <a:lstStyle/>
          <a:p>
            <a:pPr algn="ctr"/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…il nostro spazio «</a:t>
            </a:r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GREEN</a:t>
            </a:r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 a scuola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9" name="Picture 3" descr="C:\Users\Anna\AppData\Local\Microsoft\Windows\INetCache\IE\Z5HZRCBB\clover-31158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1152128" cy="10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6000">
              <a:srgbClr val="85C2FF"/>
            </a:gs>
            <a:gs pos="82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nna\AppData\Local\Microsoft\Windows\INetCache\IE\C7A3LF1M\Riciclaggio_Creativ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714625" cy="286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na\AppData\Local\Microsoft\Windows\INetCache\IE\KAIIF632\PIC503O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-530344" y="578376"/>
            <a:ext cx="10153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Parte</a:t>
            </a:r>
            <a:r>
              <a:rPr lang="it-IT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it-IT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così</a:t>
            </a:r>
            <a:r>
              <a:rPr lang="it-IT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il concorso «GREEN</a:t>
            </a:r>
            <a:r>
              <a:rPr lang="it-I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»!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00220" y="1714226"/>
            <a:ext cx="7469668" cy="18179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2500"/>
                <a:gd name="adj2" fmla="val -49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it-IT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Ogni classe  realizza un </a:t>
            </a:r>
            <a:r>
              <a:rPr lang="it-IT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cartellone </a:t>
            </a:r>
            <a:r>
              <a:rPr lang="it-IT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sulle buone pratiche per la riduzione dei rifiuti…</a:t>
            </a:r>
          </a:p>
        </p:txBody>
      </p:sp>
    </p:spTree>
    <p:extLst>
      <p:ext uri="{BB962C8B-B14F-4D97-AF65-F5344CB8AC3E}">
        <p14:creationId xmlns:p14="http://schemas.microsoft.com/office/powerpoint/2010/main" val="327726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912768"/>
          </a:xfrm>
        </p:spPr>
      </p:pic>
      <p:sp>
        <p:nvSpPr>
          <p:cNvPr id="3" name="CasellaDiTesto 2"/>
          <p:cNvSpPr txBox="1"/>
          <p:nvPr/>
        </p:nvSpPr>
        <p:spPr>
          <a:xfrm>
            <a:off x="3347864" y="0"/>
            <a:ext cx="66967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ea typeface="+mj-ea"/>
                <a:cs typeface="+mj-cs"/>
              </a:rPr>
              <a:t>Lezione con l’esperto, Michele </a:t>
            </a:r>
            <a:r>
              <a:rPr lang="it-IT" sz="4400" b="1" dirty="0" err="1">
                <a:solidFill>
                  <a:schemeClr val="bg1"/>
                </a:solidFill>
                <a:ea typeface="+mj-ea"/>
                <a:cs typeface="+mj-cs"/>
              </a:rPr>
              <a:t>Giavini</a:t>
            </a:r>
            <a:r>
              <a:rPr lang="it-IT" sz="4400" b="1" dirty="0">
                <a:solidFill>
                  <a:schemeClr val="bg1"/>
                </a:solidFill>
                <a:ea typeface="+mj-ea"/>
                <a:cs typeface="+mj-cs"/>
              </a:rPr>
              <a:t>, dell’Osservatorio Rifiuti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72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…per iniziare a capire quali sono le «buone pratiche»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24" y="2480068"/>
            <a:ext cx="4505887" cy="3379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320712" cy="3240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298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46000">
              <a:srgbClr val="9966FF"/>
            </a:gs>
            <a:gs pos="7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5503" y="884569"/>
            <a:ext cx="6504426" cy="5112568"/>
          </a:xfrm>
        </p:spPr>
      </p:pic>
      <p:sp>
        <p:nvSpPr>
          <p:cNvPr id="5" name="Ovale 4"/>
          <p:cNvSpPr/>
          <p:nvPr/>
        </p:nvSpPr>
        <p:spPr>
          <a:xfrm>
            <a:off x="7308304" y="893640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 rot="-3120000">
            <a:off x="-610971" y="2935189"/>
            <a:ext cx="5631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Ed ora…all’opera!!!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 descr="C:\Users\Anna\AppData\Local\Microsoft\Windows\INetCache\IE\KAIIF632\paint-194585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2978080" cy="241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77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Cartelloni delle classi 1^   e    2^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422411" cy="3316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678289" cy="2993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Anna\AppData\Local\Microsoft\Windows\INetCache\IE\DPWI918P\paintbrush-310751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73149"/>
            <a:ext cx="1368152" cy="1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na\AppData\Local\Microsoft\Windows\INetCache\IE\C7A3LF1M\paint-307496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396"/>
            <a:ext cx="1224136" cy="134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70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0597" y="687347"/>
            <a:ext cx="6408712" cy="5034018"/>
          </a:xfrm>
        </p:spPr>
      </p:pic>
      <p:sp>
        <p:nvSpPr>
          <p:cNvPr id="8" name="Rettangolo 7"/>
          <p:cNvSpPr/>
          <p:nvPr/>
        </p:nvSpPr>
        <p:spPr>
          <a:xfrm>
            <a:off x="1886485" y="3717032"/>
            <a:ext cx="2181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3^</a:t>
            </a:r>
            <a:endParaRPr lang="it-IT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 rot="19090568">
            <a:off x="-583124" y="1760838"/>
            <a:ext cx="4811578" cy="1357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CLASSE</a:t>
            </a:r>
          </a:p>
        </p:txBody>
      </p:sp>
    </p:spTree>
    <p:extLst>
      <p:ext uri="{BB962C8B-B14F-4D97-AF65-F5344CB8AC3E}">
        <p14:creationId xmlns:p14="http://schemas.microsoft.com/office/powerpoint/2010/main" val="18355438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3306" y="849932"/>
            <a:ext cx="6705389" cy="5029042"/>
          </a:xfrm>
        </p:spPr>
      </p:pic>
      <p:sp>
        <p:nvSpPr>
          <p:cNvPr id="3" name="CasellaDiTesto 2"/>
          <p:cNvSpPr txBox="1"/>
          <p:nvPr/>
        </p:nvSpPr>
        <p:spPr>
          <a:xfrm rot="2296140">
            <a:off x="5292080" y="1652235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b="1" dirty="0" smtClean="0">
                <a:solidFill>
                  <a:srgbClr val="FFFF00"/>
                </a:solidFill>
              </a:rPr>
              <a:t>CLASSE</a:t>
            </a:r>
            <a:endParaRPr lang="it-IT" sz="88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508104" y="3717032"/>
            <a:ext cx="21602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4^</a:t>
            </a:r>
            <a:endParaRPr lang="it-IT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7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16841"/>
            <a:ext cx="4464496" cy="6858000"/>
          </a:xfrm>
        </p:spPr>
      </p:pic>
      <p:sp>
        <p:nvSpPr>
          <p:cNvPr id="6" name="Rettangolo 5"/>
          <p:cNvSpPr/>
          <p:nvPr/>
        </p:nvSpPr>
        <p:spPr>
          <a:xfrm>
            <a:off x="-55824" y="908720"/>
            <a:ext cx="5119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per finire…</a:t>
            </a:r>
          </a:p>
          <a:p>
            <a:pPr algn="ctr"/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Il cartellone  di…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7912" y="4005064"/>
            <a:ext cx="42915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CLASSE</a:t>
            </a:r>
            <a:r>
              <a:rPr lang="it-IT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5^</a:t>
            </a:r>
            <a:endParaRPr lang="it-IT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-24714" y="3336324"/>
            <a:ext cx="4734898" cy="2261287"/>
          </a:xfrm>
          <a:custGeom>
            <a:avLst/>
            <a:gdLst>
              <a:gd name="connsiteX0" fmla="*/ 457200 w 4734898"/>
              <a:gd name="connsiteY0" fmla="*/ 1223319 h 2261287"/>
              <a:gd name="connsiteX1" fmla="*/ 358346 w 4734898"/>
              <a:gd name="connsiteY1" fmla="*/ 1087395 h 2261287"/>
              <a:gd name="connsiteX2" fmla="*/ 333633 w 4734898"/>
              <a:gd name="connsiteY2" fmla="*/ 1050325 h 2261287"/>
              <a:gd name="connsiteX3" fmla="*/ 308919 w 4734898"/>
              <a:gd name="connsiteY3" fmla="*/ 976184 h 2261287"/>
              <a:gd name="connsiteX4" fmla="*/ 444844 w 4734898"/>
              <a:gd name="connsiteY4" fmla="*/ 1062681 h 2261287"/>
              <a:gd name="connsiteX5" fmla="*/ 481914 w 4734898"/>
              <a:gd name="connsiteY5" fmla="*/ 1025611 h 2261287"/>
              <a:gd name="connsiteX6" fmla="*/ 494271 w 4734898"/>
              <a:gd name="connsiteY6" fmla="*/ 963827 h 2261287"/>
              <a:gd name="connsiteX7" fmla="*/ 506628 w 4734898"/>
              <a:gd name="connsiteY7" fmla="*/ 914400 h 2261287"/>
              <a:gd name="connsiteX8" fmla="*/ 518984 w 4734898"/>
              <a:gd name="connsiteY8" fmla="*/ 852617 h 2261287"/>
              <a:gd name="connsiteX9" fmla="*/ 543698 w 4734898"/>
              <a:gd name="connsiteY9" fmla="*/ 704335 h 2261287"/>
              <a:gd name="connsiteX10" fmla="*/ 556055 w 4734898"/>
              <a:gd name="connsiteY10" fmla="*/ 654908 h 2261287"/>
              <a:gd name="connsiteX11" fmla="*/ 580768 w 4734898"/>
              <a:gd name="connsiteY11" fmla="*/ 691979 h 2261287"/>
              <a:gd name="connsiteX12" fmla="*/ 605482 w 4734898"/>
              <a:gd name="connsiteY12" fmla="*/ 766119 h 2261287"/>
              <a:gd name="connsiteX13" fmla="*/ 642552 w 4734898"/>
              <a:gd name="connsiteY13" fmla="*/ 840260 h 2261287"/>
              <a:gd name="connsiteX14" fmla="*/ 679622 w 4734898"/>
              <a:gd name="connsiteY14" fmla="*/ 864973 h 2261287"/>
              <a:gd name="connsiteX15" fmla="*/ 729049 w 4734898"/>
              <a:gd name="connsiteY15" fmla="*/ 840260 h 2261287"/>
              <a:gd name="connsiteX16" fmla="*/ 753763 w 4734898"/>
              <a:gd name="connsiteY16" fmla="*/ 790833 h 2261287"/>
              <a:gd name="connsiteX17" fmla="*/ 790833 w 4734898"/>
              <a:gd name="connsiteY17" fmla="*/ 741406 h 2261287"/>
              <a:gd name="connsiteX18" fmla="*/ 815546 w 4734898"/>
              <a:gd name="connsiteY18" fmla="*/ 704335 h 2261287"/>
              <a:gd name="connsiteX19" fmla="*/ 864973 w 4734898"/>
              <a:gd name="connsiteY19" fmla="*/ 654908 h 2261287"/>
              <a:gd name="connsiteX20" fmla="*/ 914400 w 4734898"/>
              <a:gd name="connsiteY20" fmla="*/ 580768 h 2261287"/>
              <a:gd name="connsiteX21" fmla="*/ 939114 w 4734898"/>
              <a:gd name="connsiteY21" fmla="*/ 531341 h 2261287"/>
              <a:gd name="connsiteX22" fmla="*/ 976184 w 4734898"/>
              <a:gd name="connsiteY22" fmla="*/ 494271 h 2261287"/>
              <a:gd name="connsiteX23" fmla="*/ 1037968 w 4734898"/>
              <a:gd name="connsiteY23" fmla="*/ 432487 h 2261287"/>
              <a:gd name="connsiteX24" fmla="*/ 1050325 w 4734898"/>
              <a:gd name="connsiteY24" fmla="*/ 481914 h 2261287"/>
              <a:gd name="connsiteX25" fmla="*/ 1075038 w 4734898"/>
              <a:gd name="connsiteY25" fmla="*/ 630195 h 2261287"/>
              <a:gd name="connsiteX26" fmla="*/ 1099752 w 4734898"/>
              <a:gd name="connsiteY26" fmla="*/ 704335 h 2261287"/>
              <a:gd name="connsiteX27" fmla="*/ 1124465 w 4734898"/>
              <a:gd name="connsiteY27" fmla="*/ 741406 h 2261287"/>
              <a:gd name="connsiteX28" fmla="*/ 1136822 w 4734898"/>
              <a:gd name="connsiteY28" fmla="*/ 778476 h 2261287"/>
              <a:gd name="connsiteX29" fmla="*/ 1149179 w 4734898"/>
              <a:gd name="connsiteY29" fmla="*/ 827903 h 2261287"/>
              <a:gd name="connsiteX30" fmla="*/ 1186249 w 4734898"/>
              <a:gd name="connsiteY30" fmla="*/ 840260 h 2261287"/>
              <a:gd name="connsiteX31" fmla="*/ 1235676 w 4734898"/>
              <a:gd name="connsiteY31" fmla="*/ 766119 h 2261287"/>
              <a:gd name="connsiteX32" fmla="*/ 1248033 w 4734898"/>
              <a:gd name="connsiteY32" fmla="*/ 716692 h 2261287"/>
              <a:gd name="connsiteX33" fmla="*/ 1272746 w 4734898"/>
              <a:gd name="connsiteY33" fmla="*/ 642552 h 2261287"/>
              <a:gd name="connsiteX34" fmla="*/ 1285103 w 4734898"/>
              <a:gd name="connsiteY34" fmla="*/ 593125 h 2261287"/>
              <a:gd name="connsiteX35" fmla="*/ 1334530 w 4734898"/>
              <a:gd name="connsiteY35" fmla="*/ 518984 h 2261287"/>
              <a:gd name="connsiteX36" fmla="*/ 1371600 w 4734898"/>
              <a:gd name="connsiteY36" fmla="*/ 593125 h 2261287"/>
              <a:gd name="connsiteX37" fmla="*/ 1383957 w 4734898"/>
              <a:gd name="connsiteY37" fmla="*/ 630195 h 2261287"/>
              <a:gd name="connsiteX38" fmla="*/ 1408671 w 4734898"/>
              <a:gd name="connsiteY38" fmla="*/ 679622 h 2261287"/>
              <a:gd name="connsiteX39" fmla="*/ 1433384 w 4734898"/>
              <a:gd name="connsiteY39" fmla="*/ 753762 h 2261287"/>
              <a:gd name="connsiteX40" fmla="*/ 1495168 w 4734898"/>
              <a:gd name="connsiteY40" fmla="*/ 691979 h 2261287"/>
              <a:gd name="connsiteX41" fmla="*/ 1532238 w 4734898"/>
              <a:gd name="connsiteY41" fmla="*/ 654908 h 2261287"/>
              <a:gd name="connsiteX42" fmla="*/ 1556952 w 4734898"/>
              <a:gd name="connsiteY42" fmla="*/ 617838 h 2261287"/>
              <a:gd name="connsiteX43" fmla="*/ 1618736 w 4734898"/>
              <a:gd name="connsiteY43" fmla="*/ 531341 h 2261287"/>
              <a:gd name="connsiteX44" fmla="*/ 1643449 w 4734898"/>
              <a:gd name="connsiteY44" fmla="*/ 481914 h 2261287"/>
              <a:gd name="connsiteX45" fmla="*/ 1717590 w 4734898"/>
              <a:gd name="connsiteY45" fmla="*/ 395417 h 2261287"/>
              <a:gd name="connsiteX46" fmla="*/ 1754660 w 4734898"/>
              <a:gd name="connsiteY46" fmla="*/ 333633 h 2261287"/>
              <a:gd name="connsiteX47" fmla="*/ 1804087 w 4734898"/>
              <a:gd name="connsiteY47" fmla="*/ 271849 h 2261287"/>
              <a:gd name="connsiteX48" fmla="*/ 1865871 w 4734898"/>
              <a:gd name="connsiteY48" fmla="*/ 197708 h 2261287"/>
              <a:gd name="connsiteX49" fmla="*/ 1940011 w 4734898"/>
              <a:gd name="connsiteY49" fmla="*/ 98854 h 2261287"/>
              <a:gd name="connsiteX50" fmla="*/ 2001795 w 4734898"/>
              <a:gd name="connsiteY50" fmla="*/ 0 h 2261287"/>
              <a:gd name="connsiteX51" fmla="*/ 2038865 w 4734898"/>
              <a:gd name="connsiteY51" fmla="*/ 37071 h 2261287"/>
              <a:gd name="connsiteX52" fmla="*/ 2051222 w 4734898"/>
              <a:gd name="connsiteY52" fmla="*/ 160638 h 2261287"/>
              <a:gd name="connsiteX53" fmla="*/ 2075936 w 4734898"/>
              <a:gd name="connsiteY53" fmla="*/ 271849 h 2261287"/>
              <a:gd name="connsiteX54" fmla="*/ 2088292 w 4734898"/>
              <a:gd name="connsiteY54" fmla="*/ 383060 h 2261287"/>
              <a:gd name="connsiteX55" fmla="*/ 2100649 w 4734898"/>
              <a:gd name="connsiteY55" fmla="*/ 432487 h 2261287"/>
              <a:gd name="connsiteX56" fmla="*/ 2113006 w 4734898"/>
              <a:gd name="connsiteY56" fmla="*/ 518984 h 2261287"/>
              <a:gd name="connsiteX57" fmla="*/ 2137719 w 4734898"/>
              <a:gd name="connsiteY57" fmla="*/ 617838 h 2261287"/>
              <a:gd name="connsiteX58" fmla="*/ 2162433 w 4734898"/>
              <a:gd name="connsiteY58" fmla="*/ 753762 h 2261287"/>
              <a:gd name="connsiteX59" fmla="*/ 2211860 w 4734898"/>
              <a:gd name="connsiteY59" fmla="*/ 741406 h 2261287"/>
              <a:gd name="connsiteX60" fmla="*/ 2286000 w 4734898"/>
              <a:gd name="connsiteY60" fmla="*/ 667265 h 2261287"/>
              <a:gd name="connsiteX61" fmla="*/ 2360141 w 4734898"/>
              <a:gd name="connsiteY61" fmla="*/ 605481 h 2261287"/>
              <a:gd name="connsiteX62" fmla="*/ 2372498 w 4734898"/>
              <a:gd name="connsiteY62" fmla="*/ 642552 h 2261287"/>
              <a:gd name="connsiteX63" fmla="*/ 2384855 w 4734898"/>
              <a:gd name="connsiteY63" fmla="*/ 691979 h 2261287"/>
              <a:gd name="connsiteX64" fmla="*/ 2409568 w 4734898"/>
              <a:gd name="connsiteY64" fmla="*/ 729049 h 2261287"/>
              <a:gd name="connsiteX65" fmla="*/ 2434282 w 4734898"/>
              <a:gd name="connsiteY65" fmla="*/ 803190 h 2261287"/>
              <a:gd name="connsiteX66" fmla="*/ 2533136 w 4734898"/>
              <a:gd name="connsiteY66" fmla="*/ 778476 h 2261287"/>
              <a:gd name="connsiteX67" fmla="*/ 2582563 w 4734898"/>
              <a:gd name="connsiteY67" fmla="*/ 753762 h 2261287"/>
              <a:gd name="connsiteX68" fmla="*/ 2631990 w 4734898"/>
              <a:gd name="connsiteY68" fmla="*/ 704335 h 2261287"/>
              <a:gd name="connsiteX69" fmla="*/ 2718487 w 4734898"/>
              <a:gd name="connsiteY69" fmla="*/ 642552 h 2261287"/>
              <a:gd name="connsiteX70" fmla="*/ 2780271 w 4734898"/>
              <a:gd name="connsiteY70" fmla="*/ 766119 h 2261287"/>
              <a:gd name="connsiteX71" fmla="*/ 2804984 w 4734898"/>
              <a:gd name="connsiteY71" fmla="*/ 803190 h 2261287"/>
              <a:gd name="connsiteX72" fmla="*/ 2817341 w 4734898"/>
              <a:gd name="connsiteY72" fmla="*/ 840260 h 2261287"/>
              <a:gd name="connsiteX73" fmla="*/ 2866768 w 4734898"/>
              <a:gd name="connsiteY73" fmla="*/ 827903 h 2261287"/>
              <a:gd name="connsiteX74" fmla="*/ 2891482 w 4734898"/>
              <a:gd name="connsiteY74" fmla="*/ 790833 h 2261287"/>
              <a:gd name="connsiteX75" fmla="*/ 2965622 w 4734898"/>
              <a:gd name="connsiteY75" fmla="*/ 716692 h 2261287"/>
              <a:gd name="connsiteX76" fmla="*/ 3015049 w 4734898"/>
              <a:gd name="connsiteY76" fmla="*/ 790833 h 2261287"/>
              <a:gd name="connsiteX77" fmla="*/ 3027406 w 4734898"/>
              <a:gd name="connsiteY77" fmla="*/ 827903 h 2261287"/>
              <a:gd name="connsiteX78" fmla="*/ 3064476 w 4734898"/>
              <a:gd name="connsiteY78" fmla="*/ 852617 h 2261287"/>
              <a:gd name="connsiteX79" fmla="*/ 3113903 w 4734898"/>
              <a:gd name="connsiteY79" fmla="*/ 815546 h 2261287"/>
              <a:gd name="connsiteX80" fmla="*/ 3163330 w 4734898"/>
              <a:gd name="connsiteY80" fmla="*/ 790833 h 2261287"/>
              <a:gd name="connsiteX81" fmla="*/ 3188044 w 4734898"/>
              <a:gd name="connsiteY81" fmla="*/ 741406 h 2261287"/>
              <a:gd name="connsiteX82" fmla="*/ 3249828 w 4734898"/>
              <a:gd name="connsiteY82" fmla="*/ 803190 h 2261287"/>
              <a:gd name="connsiteX83" fmla="*/ 3286898 w 4734898"/>
              <a:gd name="connsiteY83" fmla="*/ 889687 h 2261287"/>
              <a:gd name="connsiteX84" fmla="*/ 3323968 w 4734898"/>
              <a:gd name="connsiteY84" fmla="*/ 902044 h 2261287"/>
              <a:gd name="connsiteX85" fmla="*/ 3348682 w 4734898"/>
              <a:gd name="connsiteY85" fmla="*/ 864973 h 2261287"/>
              <a:gd name="connsiteX86" fmla="*/ 3373395 w 4734898"/>
              <a:gd name="connsiteY86" fmla="*/ 815546 h 2261287"/>
              <a:gd name="connsiteX87" fmla="*/ 3422822 w 4734898"/>
              <a:gd name="connsiteY87" fmla="*/ 766119 h 2261287"/>
              <a:gd name="connsiteX88" fmla="*/ 3509319 w 4734898"/>
              <a:gd name="connsiteY88" fmla="*/ 642552 h 2261287"/>
              <a:gd name="connsiteX89" fmla="*/ 3558746 w 4734898"/>
              <a:gd name="connsiteY89" fmla="*/ 605481 h 2261287"/>
              <a:gd name="connsiteX90" fmla="*/ 3595817 w 4734898"/>
              <a:gd name="connsiteY90" fmla="*/ 593125 h 2261287"/>
              <a:gd name="connsiteX91" fmla="*/ 3669957 w 4734898"/>
              <a:gd name="connsiteY91" fmla="*/ 531341 h 2261287"/>
              <a:gd name="connsiteX92" fmla="*/ 3707028 w 4734898"/>
              <a:gd name="connsiteY92" fmla="*/ 494271 h 2261287"/>
              <a:gd name="connsiteX93" fmla="*/ 3744098 w 4734898"/>
              <a:gd name="connsiteY93" fmla="*/ 469557 h 2261287"/>
              <a:gd name="connsiteX94" fmla="*/ 3842952 w 4734898"/>
              <a:gd name="connsiteY94" fmla="*/ 383060 h 2261287"/>
              <a:gd name="connsiteX95" fmla="*/ 3954163 w 4734898"/>
              <a:gd name="connsiteY95" fmla="*/ 296562 h 2261287"/>
              <a:gd name="connsiteX96" fmla="*/ 4003590 w 4734898"/>
              <a:gd name="connsiteY96" fmla="*/ 259492 h 2261287"/>
              <a:gd name="connsiteX97" fmla="*/ 4040660 w 4734898"/>
              <a:gd name="connsiteY97" fmla="*/ 234779 h 2261287"/>
              <a:gd name="connsiteX98" fmla="*/ 4065373 w 4734898"/>
              <a:gd name="connsiteY98" fmla="*/ 284206 h 2261287"/>
              <a:gd name="connsiteX99" fmla="*/ 4053017 w 4734898"/>
              <a:gd name="connsiteY99" fmla="*/ 383060 h 2261287"/>
              <a:gd name="connsiteX100" fmla="*/ 4040660 w 4734898"/>
              <a:gd name="connsiteY100" fmla="*/ 444844 h 2261287"/>
              <a:gd name="connsiteX101" fmla="*/ 4028303 w 4734898"/>
              <a:gd name="connsiteY101" fmla="*/ 494271 h 2261287"/>
              <a:gd name="connsiteX102" fmla="*/ 4015946 w 4734898"/>
              <a:gd name="connsiteY102" fmla="*/ 593125 h 2261287"/>
              <a:gd name="connsiteX103" fmla="*/ 3991233 w 4734898"/>
              <a:gd name="connsiteY103" fmla="*/ 667265 h 2261287"/>
              <a:gd name="connsiteX104" fmla="*/ 3978876 w 4734898"/>
              <a:gd name="connsiteY104" fmla="*/ 704335 h 2261287"/>
              <a:gd name="connsiteX105" fmla="*/ 4015946 w 4734898"/>
              <a:gd name="connsiteY105" fmla="*/ 716692 h 2261287"/>
              <a:gd name="connsiteX106" fmla="*/ 4238368 w 4734898"/>
              <a:gd name="connsiteY106" fmla="*/ 691979 h 2261287"/>
              <a:gd name="connsiteX107" fmla="*/ 4361936 w 4734898"/>
              <a:gd name="connsiteY107" fmla="*/ 704335 h 2261287"/>
              <a:gd name="connsiteX108" fmla="*/ 4300152 w 4734898"/>
              <a:gd name="connsiteY108" fmla="*/ 778476 h 2261287"/>
              <a:gd name="connsiteX109" fmla="*/ 4287795 w 4734898"/>
              <a:gd name="connsiteY109" fmla="*/ 815546 h 2261287"/>
              <a:gd name="connsiteX110" fmla="*/ 4324865 w 4734898"/>
              <a:gd name="connsiteY110" fmla="*/ 827903 h 2261287"/>
              <a:gd name="connsiteX111" fmla="*/ 4485503 w 4734898"/>
              <a:gd name="connsiteY111" fmla="*/ 852617 h 2261287"/>
              <a:gd name="connsiteX112" fmla="*/ 4534930 w 4734898"/>
              <a:gd name="connsiteY112" fmla="*/ 877330 h 2261287"/>
              <a:gd name="connsiteX113" fmla="*/ 4572000 w 4734898"/>
              <a:gd name="connsiteY113" fmla="*/ 902044 h 2261287"/>
              <a:gd name="connsiteX114" fmla="*/ 4547287 w 4734898"/>
              <a:gd name="connsiteY114" fmla="*/ 976184 h 2261287"/>
              <a:gd name="connsiteX115" fmla="*/ 4584357 w 4734898"/>
              <a:gd name="connsiteY115" fmla="*/ 1000898 h 2261287"/>
              <a:gd name="connsiteX116" fmla="*/ 4658498 w 4734898"/>
              <a:gd name="connsiteY116" fmla="*/ 1037968 h 2261287"/>
              <a:gd name="connsiteX117" fmla="*/ 4584357 w 4734898"/>
              <a:gd name="connsiteY117" fmla="*/ 1075038 h 2261287"/>
              <a:gd name="connsiteX118" fmla="*/ 4621428 w 4734898"/>
              <a:gd name="connsiteY118" fmla="*/ 1112108 h 2261287"/>
              <a:gd name="connsiteX119" fmla="*/ 4646141 w 4734898"/>
              <a:gd name="connsiteY119" fmla="*/ 1149179 h 2261287"/>
              <a:gd name="connsiteX120" fmla="*/ 4670855 w 4734898"/>
              <a:gd name="connsiteY120" fmla="*/ 1223319 h 2261287"/>
              <a:gd name="connsiteX121" fmla="*/ 4707925 w 4734898"/>
              <a:gd name="connsiteY121" fmla="*/ 1248033 h 2261287"/>
              <a:gd name="connsiteX122" fmla="*/ 4695568 w 4734898"/>
              <a:gd name="connsiteY122" fmla="*/ 1297460 h 2261287"/>
              <a:gd name="connsiteX123" fmla="*/ 4683211 w 4734898"/>
              <a:gd name="connsiteY123" fmla="*/ 1334530 h 2261287"/>
              <a:gd name="connsiteX124" fmla="*/ 4633784 w 4734898"/>
              <a:gd name="connsiteY124" fmla="*/ 1346887 h 2261287"/>
              <a:gd name="connsiteX125" fmla="*/ 4596714 w 4734898"/>
              <a:gd name="connsiteY125" fmla="*/ 1359244 h 2261287"/>
              <a:gd name="connsiteX126" fmla="*/ 4584357 w 4734898"/>
              <a:gd name="connsiteY126" fmla="*/ 1396314 h 2261287"/>
              <a:gd name="connsiteX127" fmla="*/ 4534930 w 4734898"/>
              <a:gd name="connsiteY127" fmla="*/ 1544595 h 2261287"/>
              <a:gd name="connsiteX128" fmla="*/ 4448433 w 4734898"/>
              <a:gd name="connsiteY128" fmla="*/ 1556952 h 2261287"/>
              <a:gd name="connsiteX129" fmla="*/ 4423719 w 4734898"/>
              <a:gd name="connsiteY129" fmla="*/ 1643449 h 2261287"/>
              <a:gd name="connsiteX130" fmla="*/ 4411363 w 4734898"/>
              <a:gd name="connsiteY130" fmla="*/ 1705233 h 2261287"/>
              <a:gd name="connsiteX131" fmla="*/ 4386649 w 4734898"/>
              <a:gd name="connsiteY131" fmla="*/ 1804087 h 2261287"/>
              <a:gd name="connsiteX132" fmla="*/ 4361936 w 4734898"/>
              <a:gd name="connsiteY132" fmla="*/ 1841157 h 2261287"/>
              <a:gd name="connsiteX133" fmla="*/ 4312509 w 4734898"/>
              <a:gd name="connsiteY133" fmla="*/ 1816444 h 2261287"/>
              <a:gd name="connsiteX134" fmla="*/ 4275438 w 4734898"/>
              <a:gd name="connsiteY134" fmla="*/ 1779373 h 2261287"/>
              <a:gd name="connsiteX135" fmla="*/ 4238368 w 4734898"/>
              <a:gd name="connsiteY135" fmla="*/ 1754660 h 2261287"/>
              <a:gd name="connsiteX136" fmla="*/ 4213655 w 4734898"/>
              <a:gd name="connsiteY136" fmla="*/ 1791730 h 2261287"/>
              <a:gd name="connsiteX137" fmla="*/ 4164228 w 4734898"/>
              <a:gd name="connsiteY137" fmla="*/ 1915298 h 2261287"/>
              <a:gd name="connsiteX138" fmla="*/ 4139514 w 4734898"/>
              <a:gd name="connsiteY138" fmla="*/ 1952368 h 2261287"/>
              <a:gd name="connsiteX139" fmla="*/ 4102444 w 4734898"/>
              <a:gd name="connsiteY139" fmla="*/ 1964725 h 2261287"/>
              <a:gd name="connsiteX140" fmla="*/ 4028303 w 4734898"/>
              <a:gd name="connsiteY140" fmla="*/ 1915298 h 2261287"/>
              <a:gd name="connsiteX141" fmla="*/ 3978876 w 4734898"/>
              <a:gd name="connsiteY141" fmla="*/ 1878227 h 2261287"/>
              <a:gd name="connsiteX142" fmla="*/ 3917092 w 4734898"/>
              <a:gd name="connsiteY142" fmla="*/ 1804087 h 2261287"/>
              <a:gd name="connsiteX143" fmla="*/ 3867665 w 4734898"/>
              <a:gd name="connsiteY143" fmla="*/ 1816444 h 2261287"/>
              <a:gd name="connsiteX144" fmla="*/ 3781168 w 4734898"/>
              <a:gd name="connsiteY144" fmla="*/ 1878227 h 2261287"/>
              <a:gd name="connsiteX145" fmla="*/ 3744098 w 4734898"/>
              <a:gd name="connsiteY145" fmla="*/ 1915298 h 2261287"/>
              <a:gd name="connsiteX146" fmla="*/ 3707028 w 4734898"/>
              <a:gd name="connsiteY146" fmla="*/ 1927654 h 2261287"/>
              <a:gd name="connsiteX147" fmla="*/ 3682314 w 4734898"/>
              <a:gd name="connsiteY147" fmla="*/ 1989438 h 2261287"/>
              <a:gd name="connsiteX148" fmla="*/ 3645244 w 4734898"/>
              <a:gd name="connsiteY148" fmla="*/ 2026508 h 2261287"/>
              <a:gd name="connsiteX149" fmla="*/ 3546390 w 4734898"/>
              <a:gd name="connsiteY149" fmla="*/ 2162433 h 2261287"/>
              <a:gd name="connsiteX150" fmla="*/ 3509319 w 4734898"/>
              <a:gd name="connsiteY150" fmla="*/ 2137719 h 2261287"/>
              <a:gd name="connsiteX151" fmla="*/ 3472249 w 4734898"/>
              <a:gd name="connsiteY151" fmla="*/ 2063579 h 2261287"/>
              <a:gd name="connsiteX152" fmla="*/ 3435179 w 4734898"/>
              <a:gd name="connsiteY152" fmla="*/ 2014152 h 2261287"/>
              <a:gd name="connsiteX153" fmla="*/ 3373395 w 4734898"/>
              <a:gd name="connsiteY153" fmla="*/ 1878227 h 2261287"/>
              <a:gd name="connsiteX154" fmla="*/ 3336325 w 4734898"/>
              <a:gd name="connsiteY154" fmla="*/ 1865871 h 2261287"/>
              <a:gd name="connsiteX155" fmla="*/ 3274541 w 4734898"/>
              <a:gd name="connsiteY155" fmla="*/ 1878227 h 2261287"/>
              <a:gd name="connsiteX156" fmla="*/ 3225114 w 4734898"/>
              <a:gd name="connsiteY156" fmla="*/ 1927654 h 2261287"/>
              <a:gd name="connsiteX157" fmla="*/ 3188044 w 4734898"/>
              <a:gd name="connsiteY157" fmla="*/ 1940011 h 2261287"/>
              <a:gd name="connsiteX158" fmla="*/ 3126260 w 4734898"/>
              <a:gd name="connsiteY158" fmla="*/ 1989438 h 2261287"/>
              <a:gd name="connsiteX159" fmla="*/ 3052119 w 4734898"/>
              <a:gd name="connsiteY159" fmla="*/ 2038865 h 2261287"/>
              <a:gd name="connsiteX160" fmla="*/ 3027406 w 4734898"/>
              <a:gd name="connsiteY160" fmla="*/ 2075935 h 2261287"/>
              <a:gd name="connsiteX161" fmla="*/ 2977979 w 4734898"/>
              <a:gd name="connsiteY161" fmla="*/ 2100649 h 2261287"/>
              <a:gd name="connsiteX162" fmla="*/ 2928552 w 4734898"/>
              <a:gd name="connsiteY162" fmla="*/ 2137719 h 2261287"/>
              <a:gd name="connsiteX163" fmla="*/ 2891482 w 4734898"/>
              <a:gd name="connsiteY163" fmla="*/ 2162433 h 2261287"/>
              <a:gd name="connsiteX164" fmla="*/ 2854411 w 4734898"/>
              <a:gd name="connsiteY164" fmla="*/ 2199503 h 2261287"/>
              <a:gd name="connsiteX165" fmla="*/ 2755557 w 4734898"/>
              <a:gd name="connsiteY165" fmla="*/ 2261287 h 2261287"/>
              <a:gd name="connsiteX166" fmla="*/ 2730844 w 4734898"/>
              <a:gd name="connsiteY166" fmla="*/ 2211860 h 2261287"/>
              <a:gd name="connsiteX167" fmla="*/ 2755557 w 4734898"/>
              <a:gd name="connsiteY167" fmla="*/ 1977081 h 2261287"/>
              <a:gd name="connsiteX168" fmla="*/ 2767914 w 4734898"/>
              <a:gd name="connsiteY168" fmla="*/ 1915298 h 2261287"/>
              <a:gd name="connsiteX169" fmla="*/ 2656703 w 4734898"/>
              <a:gd name="connsiteY169" fmla="*/ 1927654 h 2261287"/>
              <a:gd name="connsiteX170" fmla="*/ 2557849 w 4734898"/>
              <a:gd name="connsiteY170" fmla="*/ 1964725 h 2261287"/>
              <a:gd name="connsiteX171" fmla="*/ 2520779 w 4734898"/>
              <a:gd name="connsiteY171" fmla="*/ 1977081 h 2261287"/>
              <a:gd name="connsiteX172" fmla="*/ 2471352 w 4734898"/>
              <a:gd name="connsiteY172" fmla="*/ 2001795 h 2261287"/>
              <a:gd name="connsiteX173" fmla="*/ 2384855 w 4734898"/>
              <a:gd name="connsiteY173" fmla="*/ 2026508 h 2261287"/>
              <a:gd name="connsiteX174" fmla="*/ 2347784 w 4734898"/>
              <a:gd name="connsiteY174" fmla="*/ 2051222 h 2261287"/>
              <a:gd name="connsiteX175" fmla="*/ 2298357 w 4734898"/>
              <a:gd name="connsiteY175" fmla="*/ 2063579 h 2261287"/>
              <a:gd name="connsiteX176" fmla="*/ 2261287 w 4734898"/>
              <a:gd name="connsiteY176" fmla="*/ 2075935 h 2261287"/>
              <a:gd name="connsiteX177" fmla="*/ 2113006 w 4734898"/>
              <a:gd name="connsiteY177" fmla="*/ 2100649 h 2261287"/>
              <a:gd name="connsiteX178" fmla="*/ 1804087 w 4734898"/>
              <a:gd name="connsiteY178" fmla="*/ 2088292 h 2261287"/>
              <a:gd name="connsiteX179" fmla="*/ 1767017 w 4734898"/>
              <a:gd name="connsiteY179" fmla="*/ 2038865 h 2261287"/>
              <a:gd name="connsiteX180" fmla="*/ 1742303 w 4734898"/>
              <a:gd name="connsiteY180" fmla="*/ 1964725 h 2261287"/>
              <a:gd name="connsiteX181" fmla="*/ 1729946 w 4734898"/>
              <a:gd name="connsiteY181" fmla="*/ 1927654 h 2261287"/>
              <a:gd name="connsiteX182" fmla="*/ 1680519 w 4734898"/>
              <a:gd name="connsiteY182" fmla="*/ 1841157 h 2261287"/>
              <a:gd name="connsiteX183" fmla="*/ 1643449 w 4734898"/>
              <a:gd name="connsiteY183" fmla="*/ 1804087 h 2261287"/>
              <a:gd name="connsiteX184" fmla="*/ 1618736 w 4734898"/>
              <a:gd name="connsiteY184" fmla="*/ 1841157 h 2261287"/>
              <a:gd name="connsiteX185" fmla="*/ 1606379 w 4734898"/>
              <a:gd name="connsiteY185" fmla="*/ 1927654 h 2261287"/>
              <a:gd name="connsiteX186" fmla="*/ 1594022 w 4734898"/>
              <a:gd name="connsiteY186" fmla="*/ 1964725 h 2261287"/>
              <a:gd name="connsiteX187" fmla="*/ 1556952 w 4734898"/>
              <a:gd name="connsiteY187" fmla="*/ 1989438 h 2261287"/>
              <a:gd name="connsiteX188" fmla="*/ 1507525 w 4734898"/>
              <a:gd name="connsiteY188" fmla="*/ 1927654 h 2261287"/>
              <a:gd name="connsiteX189" fmla="*/ 1482811 w 4734898"/>
              <a:gd name="connsiteY189" fmla="*/ 1890584 h 2261287"/>
              <a:gd name="connsiteX190" fmla="*/ 1445741 w 4734898"/>
              <a:gd name="connsiteY190" fmla="*/ 1853514 h 2261287"/>
              <a:gd name="connsiteX191" fmla="*/ 1396314 w 4734898"/>
              <a:gd name="connsiteY191" fmla="*/ 1779373 h 2261287"/>
              <a:gd name="connsiteX192" fmla="*/ 1371600 w 4734898"/>
              <a:gd name="connsiteY192" fmla="*/ 1742303 h 2261287"/>
              <a:gd name="connsiteX193" fmla="*/ 1334530 w 4734898"/>
              <a:gd name="connsiteY193" fmla="*/ 1729946 h 2261287"/>
              <a:gd name="connsiteX194" fmla="*/ 1260390 w 4734898"/>
              <a:gd name="connsiteY194" fmla="*/ 1791730 h 2261287"/>
              <a:gd name="connsiteX195" fmla="*/ 1186249 w 4734898"/>
              <a:gd name="connsiteY195" fmla="*/ 1841157 h 2261287"/>
              <a:gd name="connsiteX196" fmla="*/ 1149179 w 4734898"/>
              <a:gd name="connsiteY196" fmla="*/ 1865871 h 2261287"/>
              <a:gd name="connsiteX197" fmla="*/ 1112109 w 4734898"/>
              <a:gd name="connsiteY197" fmla="*/ 1902941 h 2261287"/>
              <a:gd name="connsiteX198" fmla="*/ 1037968 w 4734898"/>
              <a:gd name="connsiteY198" fmla="*/ 1952368 h 2261287"/>
              <a:gd name="connsiteX199" fmla="*/ 1000898 w 4734898"/>
              <a:gd name="connsiteY199" fmla="*/ 1878227 h 2261287"/>
              <a:gd name="connsiteX200" fmla="*/ 976184 w 4734898"/>
              <a:gd name="connsiteY200" fmla="*/ 1754660 h 2261287"/>
              <a:gd name="connsiteX201" fmla="*/ 963828 w 4734898"/>
              <a:gd name="connsiteY201" fmla="*/ 1717590 h 2261287"/>
              <a:gd name="connsiteX202" fmla="*/ 926757 w 4734898"/>
              <a:gd name="connsiteY202" fmla="*/ 1631092 h 2261287"/>
              <a:gd name="connsiteX203" fmla="*/ 889687 w 4734898"/>
              <a:gd name="connsiteY203" fmla="*/ 1606379 h 2261287"/>
              <a:gd name="connsiteX204" fmla="*/ 852617 w 4734898"/>
              <a:gd name="connsiteY204" fmla="*/ 1618735 h 2261287"/>
              <a:gd name="connsiteX205" fmla="*/ 778476 w 4734898"/>
              <a:gd name="connsiteY205" fmla="*/ 1692876 h 2261287"/>
              <a:gd name="connsiteX206" fmla="*/ 729049 w 4734898"/>
              <a:gd name="connsiteY206" fmla="*/ 1717590 h 2261287"/>
              <a:gd name="connsiteX207" fmla="*/ 654909 w 4734898"/>
              <a:gd name="connsiteY207" fmla="*/ 1767017 h 2261287"/>
              <a:gd name="connsiteX208" fmla="*/ 568411 w 4734898"/>
              <a:gd name="connsiteY208" fmla="*/ 1828800 h 2261287"/>
              <a:gd name="connsiteX209" fmla="*/ 481914 w 4734898"/>
              <a:gd name="connsiteY209" fmla="*/ 1878227 h 2261287"/>
              <a:gd name="connsiteX210" fmla="*/ 432487 w 4734898"/>
              <a:gd name="connsiteY210" fmla="*/ 1890584 h 2261287"/>
              <a:gd name="connsiteX211" fmla="*/ 358346 w 4734898"/>
              <a:gd name="connsiteY211" fmla="*/ 1878227 h 2261287"/>
              <a:gd name="connsiteX212" fmla="*/ 321276 w 4734898"/>
              <a:gd name="connsiteY212" fmla="*/ 1791730 h 2261287"/>
              <a:gd name="connsiteX213" fmla="*/ 333633 w 4734898"/>
              <a:gd name="connsiteY213" fmla="*/ 1680519 h 2261287"/>
              <a:gd name="connsiteX214" fmla="*/ 247136 w 4734898"/>
              <a:gd name="connsiteY214" fmla="*/ 1655806 h 2261287"/>
              <a:gd name="connsiteX215" fmla="*/ 86498 w 4734898"/>
              <a:gd name="connsiteY215" fmla="*/ 1643449 h 2261287"/>
              <a:gd name="connsiteX216" fmla="*/ 49428 w 4734898"/>
              <a:gd name="connsiteY216" fmla="*/ 1631092 h 2261287"/>
              <a:gd name="connsiteX217" fmla="*/ 0 w 4734898"/>
              <a:gd name="connsiteY217" fmla="*/ 1544595 h 2261287"/>
              <a:gd name="connsiteX218" fmla="*/ 37071 w 4734898"/>
              <a:gd name="connsiteY218" fmla="*/ 1532238 h 2261287"/>
              <a:gd name="connsiteX219" fmla="*/ 358346 w 4734898"/>
              <a:gd name="connsiteY219" fmla="*/ 1519881 h 2261287"/>
              <a:gd name="connsiteX220" fmla="*/ 345990 w 4734898"/>
              <a:gd name="connsiteY220" fmla="*/ 1470454 h 2261287"/>
              <a:gd name="connsiteX221" fmla="*/ 296563 w 4734898"/>
              <a:gd name="connsiteY221" fmla="*/ 1396314 h 2261287"/>
              <a:gd name="connsiteX222" fmla="*/ 271849 w 4734898"/>
              <a:gd name="connsiteY222" fmla="*/ 1359244 h 2261287"/>
              <a:gd name="connsiteX223" fmla="*/ 210065 w 4734898"/>
              <a:gd name="connsiteY223" fmla="*/ 1285103 h 2261287"/>
              <a:gd name="connsiteX224" fmla="*/ 271849 w 4734898"/>
              <a:gd name="connsiteY224" fmla="*/ 1260390 h 2261287"/>
              <a:gd name="connsiteX225" fmla="*/ 345990 w 4734898"/>
              <a:gd name="connsiteY225" fmla="*/ 1285103 h 2261287"/>
              <a:gd name="connsiteX226" fmla="*/ 383060 w 4734898"/>
              <a:gd name="connsiteY226" fmla="*/ 1297460 h 2261287"/>
              <a:gd name="connsiteX227" fmla="*/ 457200 w 4734898"/>
              <a:gd name="connsiteY227" fmla="*/ 1334530 h 2261287"/>
              <a:gd name="connsiteX228" fmla="*/ 494271 w 4734898"/>
              <a:gd name="connsiteY228" fmla="*/ 1322173 h 2261287"/>
              <a:gd name="connsiteX229" fmla="*/ 457200 w 4734898"/>
              <a:gd name="connsiteY229" fmla="*/ 1223319 h 226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4734898" h="2261287">
                <a:moveTo>
                  <a:pt x="457200" y="1223319"/>
                </a:moveTo>
                <a:cubicBezTo>
                  <a:pt x="434546" y="1184189"/>
                  <a:pt x="422400" y="1183476"/>
                  <a:pt x="358346" y="1087395"/>
                </a:cubicBezTo>
                <a:cubicBezTo>
                  <a:pt x="350108" y="1075038"/>
                  <a:pt x="338329" y="1064414"/>
                  <a:pt x="333633" y="1050325"/>
                </a:cubicBezTo>
                <a:cubicBezTo>
                  <a:pt x="325395" y="1025611"/>
                  <a:pt x="286828" y="962377"/>
                  <a:pt x="308919" y="976184"/>
                </a:cubicBezTo>
                <a:cubicBezTo>
                  <a:pt x="420367" y="1045839"/>
                  <a:pt x="375441" y="1016414"/>
                  <a:pt x="444844" y="1062681"/>
                </a:cubicBezTo>
                <a:cubicBezTo>
                  <a:pt x="457201" y="1050324"/>
                  <a:pt x="474099" y="1041241"/>
                  <a:pt x="481914" y="1025611"/>
                </a:cubicBezTo>
                <a:cubicBezTo>
                  <a:pt x="491307" y="1006826"/>
                  <a:pt x="489715" y="984329"/>
                  <a:pt x="494271" y="963827"/>
                </a:cubicBezTo>
                <a:cubicBezTo>
                  <a:pt x="497955" y="947249"/>
                  <a:pt x="502944" y="930978"/>
                  <a:pt x="506628" y="914400"/>
                </a:cubicBezTo>
                <a:cubicBezTo>
                  <a:pt x="511184" y="893898"/>
                  <a:pt x="515334" y="873300"/>
                  <a:pt x="518984" y="852617"/>
                </a:cubicBezTo>
                <a:cubicBezTo>
                  <a:pt x="527692" y="803270"/>
                  <a:pt x="531545" y="752948"/>
                  <a:pt x="543698" y="704335"/>
                </a:cubicBezTo>
                <a:lnTo>
                  <a:pt x="556055" y="654908"/>
                </a:lnTo>
                <a:cubicBezTo>
                  <a:pt x="564293" y="667265"/>
                  <a:pt x="574736" y="678408"/>
                  <a:pt x="580768" y="691979"/>
                </a:cubicBezTo>
                <a:cubicBezTo>
                  <a:pt x="591348" y="715784"/>
                  <a:pt x="597244" y="741406"/>
                  <a:pt x="605482" y="766119"/>
                </a:cubicBezTo>
                <a:cubicBezTo>
                  <a:pt x="615533" y="796272"/>
                  <a:pt x="618595" y="816303"/>
                  <a:pt x="642552" y="840260"/>
                </a:cubicBezTo>
                <a:cubicBezTo>
                  <a:pt x="653053" y="850761"/>
                  <a:pt x="667265" y="856735"/>
                  <a:pt x="679622" y="864973"/>
                </a:cubicBezTo>
                <a:cubicBezTo>
                  <a:pt x="696098" y="856735"/>
                  <a:pt x="716024" y="853285"/>
                  <a:pt x="729049" y="840260"/>
                </a:cubicBezTo>
                <a:cubicBezTo>
                  <a:pt x="742074" y="827235"/>
                  <a:pt x="744000" y="806453"/>
                  <a:pt x="753763" y="790833"/>
                </a:cubicBezTo>
                <a:cubicBezTo>
                  <a:pt x="764678" y="773369"/>
                  <a:pt x="778863" y="758165"/>
                  <a:pt x="790833" y="741406"/>
                </a:cubicBezTo>
                <a:cubicBezTo>
                  <a:pt x="799465" y="729321"/>
                  <a:pt x="805881" y="715611"/>
                  <a:pt x="815546" y="704335"/>
                </a:cubicBezTo>
                <a:cubicBezTo>
                  <a:pt x="830709" y="686644"/>
                  <a:pt x="850417" y="673102"/>
                  <a:pt x="864973" y="654908"/>
                </a:cubicBezTo>
                <a:cubicBezTo>
                  <a:pt x="883528" y="631715"/>
                  <a:pt x="901117" y="607334"/>
                  <a:pt x="914400" y="580768"/>
                </a:cubicBezTo>
                <a:cubicBezTo>
                  <a:pt x="922638" y="564292"/>
                  <a:pt x="928407" y="546330"/>
                  <a:pt x="939114" y="531341"/>
                </a:cubicBezTo>
                <a:cubicBezTo>
                  <a:pt x="949271" y="517121"/>
                  <a:pt x="964997" y="507696"/>
                  <a:pt x="976184" y="494271"/>
                </a:cubicBezTo>
                <a:cubicBezTo>
                  <a:pt x="1027670" y="432487"/>
                  <a:pt x="970007" y="477794"/>
                  <a:pt x="1037968" y="432487"/>
                </a:cubicBezTo>
                <a:cubicBezTo>
                  <a:pt x="1042087" y="448963"/>
                  <a:pt x="1047533" y="465162"/>
                  <a:pt x="1050325" y="481914"/>
                </a:cubicBezTo>
                <a:cubicBezTo>
                  <a:pt x="1065655" y="573893"/>
                  <a:pt x="1054185" y="560685"/>
                  <a:pt x="1075038" y="630195"/>
                </a:cubicBezTo>
                <a:cubicBezTo>
                  <a:pt x="1082523" y="655147"/>
                  <a:pt x="1085302" y="682660"/>
                  <a:pt x="1099752" y="704335"/>
                </a:cubicBezTo>
                <a:cubicBezTo>
                  <a:pt x="1107990" y="716692"/>
                  <a:pt x="1117823" y="728123"/>
                  <a:pt x="1124465" y="741406"/>
                </a:cubicBezTo>
                <a:cubicBezTo>
                  <a:pt x="1130290" y="753056"/>
                  <a:pt x="1133244" y="765952"/>
                  <a:pt x="1136822" y="778476"/>
                </a:cubicBezTo>
                <a:cubicBezTo>
                  <a:pt x="1141488" y="794805"/>
                  <a:pt x="1138570" y="814642"/>
                  <a:pt x="1149179" y="827903"/>
                </a:cubicBezTo>
                <a:cubicBezTo>
                  <a:pt x="1157316" y="838074"/>
                  <a:pt x="1173892" y="836141"/>
                  <a:pt x="1186249" y="840260"/>
                </a:cubicBezTo>
                <a:cubicBezTo>
                  <a:pt x="1202725" y="815546"/>
                  <a:pt x="1228472" y="794934"/>
                  <a:pt x="1235676" y="766119"/>
                </a:cubicBezTo>
                <a:cubicBezTo>
                  <a:pt x="1239795" y="749643"/>
                  <a:pt x="1243153" y="732959"/>
                  <a:pt x="1248033" y="716692"/>
                </a:cubicBezTo>
                <a:cubicBezTo>
                  <a:pt x="1255518" y="691741"/>
                  <a:pt x="1266428" y="667824"/>
                  <a:pt x="1272746" y="642552"/>
                </a:cubicBezTo>
                <a:cubicBezTo>
                  <a:pt x="1276865" y="626076"/>
                  <a:pt x="1277508" y="608315"/>
                  <a:pt x="1285103" y="593125"/>
                </a:cubicBezTo>
                <a:cubicBezTo>
                  <a:pt x="1298386" y="566559"/>
                  <a:pt x="1334530" y="518984"/>
                  <a:pt x="1334530" y="518984"/>
                </a:cubicBezTo>
                <a:cubicBezTo>
                  <a:pt x="1365590" y="612160"/>
                  <a:pt x="1323693" y="497309"/>
                  <a:pt x="1371600" y="593125"/>
                </a:cubicBezTo>
                <a:cubicBezTo>
                  <a:pt x="1377425" y="604775"/>
                  <a:pt x="1378826" y="618223"/>
                  <a:pt x="1383957" y="630195"/>
                </a:cubicBezTo>
                <a:cubicBezTo>
                  <a:pt x="1391213" y="647126"/>
                  <a:pt x="1401830" y="662519"/>
                  <a:pt x="1408671" y="679622"/>
                </a:cubicBezTo>
                <a:cubicBezTo>
                  <a:pt x="1418346" y="703809"/>
                  <a:pt x="1433384" y="753762"/>
                  <a:pt x="1433384" y="753762"/>
                </a:cubicBezTo>
                <a:cubicBezTo>
                  <a:pt x="1501345" y="708456"/>
                  <a:pt x="1443684" y="753761"/>
                  <a:pt x="1495168" y="691979"/>
                </a:cubicBezTo>
                <a:cubicBezTo>
                  <a:pt x="1506355" y="678554"/>
                  <a:pt x="1521051" y="668333"/>
                  <a:pt x="1532238" y="654908"/>
                </a:cubicBezTo>
                <a:cubicBezTo>
                  <a:pt x="1541745" y="643499"/>
                  <a:pt x="1548320" y="629923"/>
                  <a:pt x="1556952" y="617838"/>
                </a:cubicBezTo>
                <a:cubicBezTo>
                  <a:pt x="1575888" y="591328"/>
                  <a:pt x="1602100" y="560453"/>
                  <a:pt x="1618736" y="531341"/>
                </a:cubicBezTo>
                <a:cubicBezTo>
                  <a:pt x="1627875" y="515348"/>
                  <a:pt x="1634310" y="497907"/>
                  <a:pt x="1643449" y="481914"/>
                </a:cubicBezTo>
                <a:cubicBezTo>
                  <a:pt x="1684324" y="410382"/>
                  <a:pt x="1652584" y="478997"/>
                  <a:pt x="1717590" y="395417"/>
                </a:cubicBezTo>
                <a:cubicBezTo>
                  <a:pt x="1732335" y="376459"/>
                  <a:pt x="1740887" y="353309"/>
                  <a:pt x="1754660" y="333633"/>
                </a:cubicBezTo>
                <a:cubicBezTo>
                  <a:pt x="1769784" y="312027"/>
                  <a:pt x="1789457" y="293794"/>
                  <a:pt x="1804087" y="271849"/>
                </a:cubicBezTo>
                <a:cubicBezTo>
                  <a:pt x="1854255" y="196596"/>
                  <a:pt x="1798305" y="242752"/>
                  <a:pt x="1865871" y="197708"/>
                </a:cubicBezTo>
                <a:cubicBezTo>
                  <a:pt x="1925688" y="78071"/>
                  <a:pt x="1846335" y="223755"/>
                  <a:pt x="1940011" y="98854"/>
                </a:cubicBezTo>
                <a:cubicBezTo>
                  <a:pt x="1963326" y="67768"/>
                  <a:pt x="2001795" y="0"/>
                  <a:pt x="2001795" y="0"/>
                </a:cubicBezTo>
                <a:cubicBezTo>
                  <a:pt x="2014152" y="12357"/>
                  <a:pt x="2033726" y="20369"/>
                  <a:pt x="2038865" y="37071"/>
                </a:cubicBezTo>
                <a:cubicBezTo>
                  <a:pt x="2051039" y="76635"/>
                  <a:pt x="2045751" y="119607"/>
                  <a:pt x="2051222" y="160638"/>
                </a:cubicBezTo>
                <a:cubicBezTo>
                  <a:pt x="2055704" y="194254"/>
                  <a:pt x="2067546" y="238289"/>
                  <a:pt x="2075936" y="271849"/>
                </a:cubicBezTo>
                <a:cubicBezTo>
                  <a:pt x="2080055" y="308919"/>
                  <a:pt x="2082621" y="346195"/>
                  <a:pt x="2088292" y="383060"/>
                </a:cubicBezTo>
                <a:cubicBezTo>
                  <a:pt x="2090874" y="399845"/>
                  <a:pt x="2097611" y="415778"/>
                  <a:pt x="2100649" y="432487"/>
                </a:cubicBezTo>
                <a:cubicBezTo>
                  <a:pt x="2105859" y="461142"/>
                  <a:pt x="2107294" y="490425"/>
                  <a:pt x="2113006" y="518984"/>
                </a:cubicBezTo>
                <a:cubicBezTo>
                  <a:pt x="2119667" y="552290"/>
                  <a:pt x="2132135" y="584335"/>
                  <a:pt x="2137719" y="617838"/>
                </a:cubicBezTo>
                <a:cubicBezTo>
                  <a:pt x="2153529" y="712695"/>
                  <a:pt x="2145162" y="667411"/>
                  <a:pt x="2162433" y="753762"/>
                </a:cubicBezTo>
                <a:cubicBezTo>
                  <a:pt x="2178909" y="749643"/>
                  <a:pt x="2196670" y="749001"/>
                  <a:pt x="2211860" y="741406"/>
                </a:cubicBezTo>
                <a:cubicBezTo>
                  <a:pt x="2272750" y="710961"/>
                  <a:pt x="2250164" y="710268"/>
                  <a:pt x="2286000" y="667265"/>
                </a:cubicBezTo>
                <a:cubicBezTo>
                  <a:pt x="2315730" y="631589"/>
                  <a:pt x="2323694" y="629780"/>
                  <a:pt x="2360141" y="605481"/>
                </a:cubicBezTo>
                <a:cubicBezTo>
                  <a:pt x="2364260" y="617838"/>
                  <a:pt x="2368920" y="630028"/>
                  <a:pt x="2372498" y="642552"/>
                </a:cubicBezTo>
                <a:cubicBezTo>
                  <a:pt x="2377164" y="658881"/>
                  <a:pt x="2378165" y="676369"/>
                  <a:pt x="2384855" y="691979"/>
                </a:cubicBezTo>
                <a:cubicBezTo>
                  <a:pt x="2390705" y="705629"/>
                  <a:pt x="2403537" y="715478"/>
                  <a:pt x="2409568" y="729049"/>
                </a:cubicBezTo>
                <a:cubicBezTo>
                  <a:pt x="2420148" y="752854"/>
                  <a:pt x="2434282" y="803190"/>
                  <a:pt x="2434282" y="803190"/>
                </a:cubicBezTo>
                <a:cubicBezTo>
                  <a:pt x="2470544" y="795937"/>
                  <a:pt x="2499890" y="792724"/>
                  <a:pt x="2533136" y="778476"/>
                </a:cubicBezTo>
                <a:cubicBezTo>
                  <a:pt x="2550067" y="771220"/>
                  <a:pt x="2567827" y="764814"/>
                  <a:pt x="2582563" y="753762"/>
                </a:cubicBezTo>
                <a:cubicBezTo>
                  <a:pt x="2601203" y="739782"/>
                  <a:pt x="2614455" y="719678"/>
                  <a:pt x="2631990" y="704335"/>
                </a:cubicBezTo>
                <a:cubicBezTo>
                  <a:pt x="2656513" y="682877"/>
                  <a:pt x="2690806" y="661005"/>
                  <a:pt x="2718487" y="642552"/>
                </a:cubicBezTo>
                <a:cubicBezTo>
                  <a:pt x="2845747" y="833441"/>
                  <a:pt x="2721593" y="629202"/>
                  <a:pt x="2780271" y="766119"/>
                </a:cubicBezTo>
                <a:cubicBezTo>
                  <a:pt x="2786121" y="779769"/>
                  <a:pt x="2798342" y="789907"/>
                  <a:pt x="2804984" y="803190"/>
                </a:cubicBezTo>
                <a:cubicBezTo>
                  <a:pt x="2810809" y="814840"/>
                  <a:pt x="2813222" y="827903"/>
                  <a:pt x="2817341" y="840260"/>
                </a:cubicBezTo>
                <a:cubicBezTo>
                  <a:pt x="2833817" y="836141"/>
                  <a:pt x="2852637" y="837323"/>
                  <a:pt x="2866768" y="827903"/>
                </a:cubicBezTo>
                <a:cubicBezTo>
                  <a:pt x="2879125" y="819665"/>
                  <a:pt x="2880981" y="801334"/>
                  <a:pt x="2891482" y="790833"/>
                </a:cubicBezTo>
                <a:cubicBezTo>
                  <a:pt x="2983440" y="698875"/>
                  <a:pt x="2907383" y="804052"/>
                  <a:pt x="2965622" y="716692"/>
                </a:cubicBezTo>
                <a:cubicBezTo>
                  <a:pt x="2982098" y="741406"/>
                  <a:pt x="3005656" y="762655"/>
                  <a:pt x="3015049" y="790833"/>
                </a:cubicBezTo>
                <a:cubicBezTo>
                  <a:pt x="3019168" y="803190"/>
                  <a:pt x="3019269" y="817732"/>
                  <a:pt x="3027406" y="827903"/>
                </a:cubicBezTo>
                <a:cubicBezTo>
                  <a:pt x="3036683" y="839500"/>
                  <a:pt x="3052119" y="844379"/>
                  <a:pt x="3064476" y="852617"/>
                </a:cubicBezTo>
                <a:cubicBezTo>
                  <a:pt x="3080952" y="840260"/>
                  <a:pt x="3096439" y="826461"/>
                  <a:pt x="3113903" y="815546"/>
                </a:cubicBezTo>
                <a:cubicBezTo>
                  <a:pt x="3129523" y="805783"/>
                  <a:pt x="3150305" y="803858"/>
                  <a:pt x="3163330" y="790833"/>
                </a:cubicBezTo>
                <a:cubicBezTo>
                  <a:pt x="3176355" y="777808"/>
                  <a:pt x="3179806" y="757882"/>
                  <a:pt x="3188044" y="741406"/>
                </a:cubicBezTo>
                <a:cubicBezTo>
                  <a:pt x="3220995" y="763373"/>
                  <a:pt x="3233352" y="764746"/>
                  <a:pt x="3249828" y="803190"/>
                </a:cubicBezTo>
                <a:cubicBezTo>
                  <a:pt x="3265314" y="839325"/>
                  <a:pt x="3253176" y="862709"/>
                  <a:pt x="3286898" y="889687"/>
                </a:cubicBezTo>
                <a:cubicBezTo>
                  <a:pt x="3297069" y="897824"/>
                  <a:pt x="3311611" y="897925"/>
                  <a:pt x="3323968" y="902044"/>
                </a:cubicBezTo>
                <a:cubicBezTo>
                  <a:pt x="3332206" y="889687"/>
                  <a:pt x="3341314" y="877868"/>
                  <a:pt x="3348682" y="864973"/>
                </a:cubicBezTo>
                <a:cubicBezTo>
                  <a:pt x="3357821" y="848980"/>
                  <a:pt x="3362343" y="830282"/>
                  <a:pt x="3373395" y="815546"/>
                </a:cubicBezTo>
                <a:cubicBezTo>
                  <a:pt x="3387375" y="796906"/>
                  <a:pt x="3408266" y="784313"/>
                  <a:pt x="3422822" y="766119"/>
                </a:cubicBezTo>
                <a:cubicBezTo>
                  <a:pt x="3438967" y="745937"/>
                  <a:pt x="3485426" y="666445"/>
                  <a:pt x="3509319" y="642552"/>
                </a:cubicBezTo>
                <a:cubicBezTo>
                  <a:pt x="3523882" y="627989"/>
                  <a:pt x="3540865" y="615699"/>
                  <a:pt x="3558746" y="605481"/>
                </a:cubicBezTo>
                <a:cubicBezTo>
                  <a:pt x="3570055" y="599019"/>
                  <a:pt x="3583460" y="597244"/>
                  <a:pt x="3595817" y="593125"/>
                </a:cubicBezTo>
                <a:cubicBezTo>
                  <a:pt x="3644535" y="520045"/>
                  <a:pt x="3590146" y="588348"/>
                  <a:pt x="3669957" y="531341"/>
                </a:cubicBezTo>
                <a:cubicBezTo>
                  <a:pt x="3684177" y="521184"/>
                  <a:pt x="3693603" y="505458"/>
                  <a:pt x="3707028" y="494271"/>
                </a:cubicBezTo>
                <a:cubicBezTo>
                  <a:pt x="3718437" y="484764"/>
                  <a:pt x="3731741" y="477795"/>
                  <a:pt x="3744098" y="469557"/>
                </a:cubicBezTo>
                <a:cubicBezTo>
                  <a:pt x="3791941" y="397792"/>
                  <a:pt x="3743146" y="460687"/>
                  <a:pt x="3842952" y="383060"/>
                </a:cubicBezTo>
                <a:lnTo>
                  <a:pt x="3954163" y="296562"/>
                </a:lnTo>
                <a:cubicBezTo>
                  <a:pt x="3970487" y="284005"/>
                  <a:pt x="3986454" y="270916"/>
                  <a:pt x="4003590" y="259492"/>
                </a:cubicBezTo>
                <a:lnTo>
                  <a:pt x="4040660" y="234779"/>
                </a:lnTo>
                <a:cubicBezTo>
                  <a:pt x="4048898" y="251255"/>
                  <a:pt x="4063843" y="265849"/>
                  <a:pt x="4065373" y="284206"/>
                </a:cubicBezTo>
                <a:cubicBezTo>
                  <a:pt x="4068131" y="317299"/>
                  <a:pt x="4058066" y="350238"/>
                  <a:pt x="4053017" y="383060"/>
                </a:cubicBezTo>
                <a:cubicBezTo>
                  <a:pt x="4049823" y="403818"/>
                  <a:pt x="4045216" y="424342"/>
                  <a:pt x="4040660" y="444844"/>
                </a:cubicBezTo>
                <a:cubicBezTo>
                  <a:pt x="4036976" y="461422"/>
                  <a:pt x="4031095" y="477519"/>
                  <a:pt x="4028303" y="494271"/>
                </a:cubicBezTo>
                <a:cubicBezTo>
                  <a:pt x="4022844" y="527027"/>
                  <a:pt x="4022904" y="560654"/>
                  <a:pt x="4015946" y="593125"/>
                </a:cubicBezTo>
                <a:cubicBezTo>
                  <a:pt x="4010488" y="618597"/>
                  <a:pt x="3999471" y="642552"/>
                  <a:pt x="3991233" y="667265"/>
                </a:cubicBezTo>
                <a:lnTo>
                  <a:pt x="3978876" y="704335"/>
                </a:lnTo>
                <a:cubicBezTo>
                  <a:pt x="3991233" y="708454"/>
                  <a:pt x="4002921" y="716692"/>
                  <a:pt x="4015946" y="716692"/>
                </a:cubicBezTo>
                <a:cubicBezTo>
                  <a:pt x="4151609" y="716692"/>
                  <a:pt x="4148798" y="714370"/>
                  <a:pt x="4238368" y="691979"/>
                </a:cubicBezTo>
                <a:lnTo>
                  <a:pt x="4361936" y="704335"/>
                </a:lnTo>
                <a:cubicBezTo>
                  <a:pt x="4394301" y="724563"/>
                  <a:pt x="4301175" y="777794"/>
                  <a:pt x="4300152" y="778476"/>
                </a:cubicBezTo>
                <a:cubicBezTo>
                  <a:pt x="4296033" y="790833"/>
                  <a:pt x="4281970" y="803896"/>
                  <a:pt x="4287795" y="815546"/>
                </a:cubicBezTo>
                <a:cubicBezTo>
                  <a:pt x="4293620" y="827196"/>
                  <a:pt x="4312150" y="825077"/>
                  <a:pt x="4324865" y="827903"/>
                </a:cubicBezTo>
                <a:cubicBezTo>
                  <a:pt x="4355724" y="834761"/>
                  <a:pt x="4457913" y="848675"/>
                  <a:pt x="4485503" y="852617"/>
                </a:cubicBezTo>
                <a:cubicBezTo>
                  <a:pt x="4501979" y="860855"/>
                  <a:pt x="4518937" y="868191"/>
                  <a:pt x="4534930" y="877330"/>
                </a:cubicBezTo>
                <a:cubicBezTo>
                  <a:pt x="4547824" y="884698"/>
                  <a:pt x="4570158" y="887308"/>
                  <a:pt x="4572000" y="902044"/>
                </a:cubicBezTo>
                <a:cubicBezTo>
                  <a:pt x="4575231" y="927893"/>
                  <a:pt x="4547287" y="976184"/>
                  <a:pt x="4547287" y="976184"/>
                </a:cubicBezTo>
                <a:cubicBezTo>
                  <a:pt x="4559644" y="984422"/>
                  <a:pt x="4571074" y="994257"/>
                  <a:pt x="4584357" y="1000898"/>
                </a:cubicBezTo>
                <a:cubicBezTo>
                  <a:pt x="4686676" y="1052057"/>
                  <a:pt x="4552261" y="967142"/>
                  <a:pt x="4658498" y="1037968"/>
                </a:cubicBezTo>
                <a:cubicBezTo>
                  <a:pt x="4649357" y="1041015"/>
                  <a:pt x="4584357" y="1059070"/>
                  <a:pt x="4584357" y="1075038"/>
                </a:cubicBezTo>
                <a:cubicBezTo>
                  <a:pt x="4584357" y="1092513"/>
                  <a:pt x="4610241" y="1098683"/>
                  <a:pt x="4621428" y="1112108"/>
                </a:cubicBezTo>
                <a:cubicBezTo>
                  <a:pt x="4630935" y="1123517"/>
                  <a:pt x="4640109" y="1135608"/>
                  <a:pt x="4646141" y="1149179"/>
                </a:cubicBezTo>
                <a:cubicBezTo>
                  <a:pt x="4656721" y="1172984"/>
                  <a:pt x="4649180" y="1208869"/>
                  <a:pt x="4670855" y="1223319"/>
                </a:cubicBezTo>
                <a:lnTo>
                  <a:pt x="4707925" y="1248033"/>
                </a:lnTo>
                <a:cubicBezTo>
                  <a:pt x="4755417" y="1319272"/>
                  <a:pt x="4733085" y="1259943"/>
                  <a:pt x="4695568" y="1297460"/>
                </a:cubicBezTo>
                <a:cubicBezTo>
                  <a:pt x="4686358" y="1306670"/>
                  <a:pt x="4693382" y="1326393"/>
                  <a:pt x="4683211" y="1334530"/>
                </a:cubicBezTo>
                <a:cubicBezTo>
                  <a:pt x="4669950" y="1345139"/>
                  <a:pt x="4650113" y="1342221"/>
                  <a:pt x="4633784" y="1346887"/>
                </a:cubicBezTo>
                <a:cubicBezTo>
                  <a:pt x="4621260" y="1350465"/>
                  <a:pt x="4609071" y="1355125"/>
                  <a:pt x="4596714" y="1359244"/>
                </a:cubicBezTo>
                <a:cubicBezTo>
                  <a:pt x="4592595" y="1371601"/>
                  <a:pt x="4586338" y="1383440"/>
                  <a:pt x="4584357" y="1396314"/>
                </a:cubicBezTo>
                <a:cubicBezTo>
                  <a:pt x="4574501" y="1460376"/>
                  <a:pt x="4605014" y="1523569"/>
                  <a:pt x="4534930" y="1544595"/>
                </a:cubicBezTo>
                <a:cubicBezTo>
                  <a:pt x="4507033" y="1552964"/>
                  <a:pt x="4477265" y="1552833"/>
                  <a:pt x="4448433" y="1556952"/>
                </a:cubicBezTo>
                <a:cubicBezTo>
                  <a:pt x="4434673" y="1598230"/>
                  <a:pt x="4434062" y="1596905"/>
                  <a:pt x="4423719" y="1643449"/>
                </a:cubicBezTo>
                <a:cubicBezTo>
                  <a:pt x="4419163" y="1663951"/>
                  <a:pt x="4416086" y="1684768"/>
                  <a:pt x="4411363" y="1705233"/>
                </a:cubicBezTo>
                <a:cubicBezTo>
                  <a:pt x="4403726" y="1738329"/>
                  <a:pt x="4405489" y="1775826"/>
                  <a:pt x="4386649" y="1804087"/>
                </a:cubicBezTo>
                <a:lnTo>
                  <a:pt x="4361936" y="1841157"/>
                </a:lnTo>
                <a:cubicBezTo>
                  <a:pt x="4345460" y="1832919"/>
                  <a:pt x="4327498" y="1827151"/>
                  <a:pt x="4312509" y="1816444"/>
                </a:cubicBezTo>
                <a:cubicBezTo>
                  <a:pt x="4298289" y="1806287"/>
                  <a:pt x="4288863" y="1790560"/>
                  <a:pt x="4275438" y="1779373"/>
                </a:cubicBezTo>
                <a:cubicBezTo>
                  <a:pt x="4264029" y="1769866"/>
                  <a:pt x="4250725" y="1762898"/>
                  <a:pt x="4238368" y="1754660"/>
                </a:cubicBezTo>
                <a:cubicBezTo>
                  <a:pt x="4230130" y="1767017"/>
                  <a:pt x="4219686" y="1778159"/>
                  <a:pt x="4213655" y="1791730"/>
                </a:cubicBezTo>
                <a:cubicBezTo>
                  <a:pt x="4163028" y="1905641"/>
                  <a:pt x="4214795" y="1826806"/>
                  <a:pt x="4164228" y="1915298"/>
                </a:cubicBezTo>
                <a:cubicBezTo>
                  <a:pt x="4156860" y="1928192"/>
                  <a:pt x="4151111" y="1943091"/>
                  <a:pt x="4139514" y="1952368"/>
                </a:cubicBezTo>
                <a:cubicBezTo>
                  <a:pt x="4129343" y="1960505"/>
                  <a:pt x="4114801" y="1960606"/>
                  <a:pt x="4102444" y="1964725"/>
                </a:cubicBezTo>
                <a:cubicBezTo>
                  <a:pt x="4039387" y="1943706"/>
                  <a:pt x="4087204" y="1965785"/>
                  <a:pt x="4028303" y="1915298"/>
                </a:cubicBezTo>
                <a:cubicBezTo>
                  <a:pt x="4012666" y="1901895"/>
                  <a:pt x="3994513" y="1891630"/>
                  <a:pt x="3978876" y="1878227"/>
                </a:cubicBezTo>
                <a:cubicBezTo>
                  <a:pt x="3941876" y="1846513"/>
                  <a:pt x="3942515" y="1842221"/>
                  <a:pt x="3917092" y="1804087"/>
                </a:cubicBezTo>
                <a:cubicBezTo>
                  <a:pt x="3900616" y="1808206"/>
                  <a:pt x="3883275" y="1809754"/>
                  <a:pt x="3867665" y="1816444"/>
                </a:cubicBezTo>
                <a:cubicBezTo>
                  <a:pt x="3854625" y="1822032"/>
                  <a:pt x="3785388" y="1874610"/>
                  <a:pt x="3781168" y="1878227"/>
                </a:cubicBezTo>
                <a:cubicBezTo>
                  <a:pt x="3767900" y="1889600"/>
                  <a:pt x="3758638" y="1905604"/>
                  <a:pt x="3744098" y="1915298"/>
                </a:cubicBezTo>
                <a:cubicBezTo>
                  <a:pt x="3733261" y="1922523"/>
                  <a:pt x="3719385" y="1923535"/>
                  <a:pt x="3707028" y="1927654"/>
                </a:cubicBezTo>
                <a:cubicBezTo>
                  <a:pt x="3698790" y="1948249"/>
                  <a:pt x="3694070" y="1970628"/>
                  <a:pt x="3682314" y="1989438"/>
                </a:cubicBezTo>
                <a:cubicBezTo>
                  <a:pt x="3673052" y="2004257"/>
                  <a:pt x="3656310" y="2012983"/>
                  <a:pt x="3645244" y="2026508"/>
                </a:cubicBezTo>
                <a:cubicBezTo>
                  <a:pt x="3595404" y="2087423"/>
                  <a:pt x="3581975" y="2109053"/>
                  <a:pt x="3546390" y="2162433"/>
                </a:cubicBezTo>
                <a:cubicBezTo>
                  <a:pt x="3534033" y="2154195"/>
                  <a:pt x="3518230" y="2149600"/>
                  <a:pt x="3509319" y="2137719"/>
                </a:cubicBezTo>
                <a:cubicBezTo>
                  <a:pt x="3492741" y="2115615"/>
                  <a:pt x="3486465" y="2087272"/>
                  <a:pt x="3472249" y="2063579"/>
                </a:cubicBezTo>
                <a:cubicBezTo>
                  <a:pt x="3461653" y="2045919"/>
                  <a:pt x="3447536" y="2030628"/>
                  <a:pt x="3435179" y="2014152"/>
                </a:cubicBezTo>
                <a:cubicBezTo>
                  <a:pt x="3427794" y="1977229"/>
                  <a:pt x="3419202" y="1893495"/>
                  <a:pt x="3373395" y="1878227"/>
                </a:cubicBezTo>
                <a:lnTo>
                  <a:pt x="3336325" y="1865871"/>
                </a:lnTo>
                <a:cubicBezTo>
                  <a:pt x="3315730" y="1869990"/>
                  <a:pt x="3292901" y="1868027"/>
                  <a:pt x="3274541" y="1878227"/>
                </a:cubicBezTo>
                <a:cubicBezTo>
                  <a:pt x="3254173" y="1889542"/>
                  <a:pt x="3244074" y="1914111"/>
                  <a:pt x="3225114" y="1927654"/>
                </a:cubicBezTo>
                <a:cubicBezTo>
                  <a:pt x="3214515" y="1935225"/>
                  <a:pt x="3200401" y="1935892"/>
                  <a:pt x="3188044" y="1940011"/>
                </a:cubicBezTo>
                <a:cubicBezTo>
                  <a:pt x="3132772" y="2022917"/>
                  <a:pt x="3197883" y="1941689"/>
                  <a:pt x="3126260" y="1989438"/>
                </a:cubicBezTo>
                <a:cubicBezTo>
                  <a:pt x="3033701" y="2051145"/>
                  <a:pt x="3140264" y="2009483"/>
                  <a:pt x="3052119" y="2038865"/>
                </a:cubicBezTo>
                <a:cubicBezTo>
                  <a:pt x="3043881" y="2051222"/>
                  <a:pt x="3038815" y="2066428"/>
                  <a:pt x="3027406" y="2075935"/>
                </a:cubicBezTo>
                <a:cubicBezTo>
                  <a:pt x="3013255" y="2087728"/>
                  <a:pt x="2993599" y="2090886"/>
                  <a:pt x="2977979" y="2100649"/>
                </a:cubicBezTo>
                <a:cubicBezTo>
                  <a:pt x="2960515" y="2111564"/>
                  <a:pt x="2945310" y="2125749"/>
                  <a:pt x="2928552" y="2137719"/>
                </a:cubicBezTo>
                <a:cubicBezTo>
                  <a:pt x="2916467" y="2146351"/>
                  <a:pt x="2902891" y="2152926"/>
                  <a:pt x="2891482" y="2162433"/>
                </a:cubicBezTo>
                <a:cubicBezTo>
                  <a:pt x="2878057" y="2173620"/>
                  <a:pt x="2867679" y="2188130"/>
                  <a:pt x="2854411" y="2199503"/>
                </a:cubicBezTo>
                <a:cubicBezTo>
                  <a:pt x="2809496" y="2238001"/>
                  <a:pt x="2806187" y="2235971"/>
                  <a:pt x="2755557" y="2261287"/>
                </a:cubicBezTo>
                <a:cubicBezTo>
                  <a:pt x="2747319" y="2244811"/>
                  <a:pt x="2731993" y="2230244"/>
                  <a:pt x="2730844" y="2211860"/>
                </a:cubicBezTo>
                <a:cubicBezTo>
                  <a:pt x="2728313" y="2171372"/>
                  <a:pt x="2746348" y="2032336"/>
                  <a:pt x="2755557" y="1977081"/>
                </a:cubicBezTo>
                <a:cubicBezTo>
                  <a:pt x="2759010" y="1956365"/>
                  <a:pt x="2786699" y="1924690"/>
                  <a:pt x="2767914" y="1915298"/>
                </a:cubicBezTo>
                <a:cubicBezTo>
                  <a:pt x="2734553" y="1898618"/>
                  <a:pt x="2693773" y="1923535"/>
                  <a:pt x="2656703" y="1927654"/>
                </a:cubicBezTo>
                <a:cubicBezTo>
                  <a:pt x="2572544" y="1955708"/>
                  <a:pt x="2676081" y="1920388"/>
                  <a:pt x="2557849" y="1964725"/>
                </a:cubicBezTo>
                <a:cubicBezTo>
                  <a:pt x="2545653" y="1969298"/>
                  <a:pt x="2532751" y="1971950"/>
                  <a:pt x="2520779" y="1977081"/>
                </a:cubicBezTo>
                <a:cubicBezTo>
                  <a:pt x="2503848" y="1984337"/>
                  <a:pt x="2488283" y="1994539"/>
                  <a:pt x="2471352" y="2001795"/>
                </a:cubicBezTo>
                <a:cubicBezTo>
                  <a:pt x="2446530" y="2012433"/>
                  <a:pt x="2409942" y="2020237"/>
                  <a:pt x="2384855" y="2026508"/>
                </a:cubicBezTo>
                <a:cubicBezTo>
                  <a:pt x="2372498" y="2034746"/>
                  <a:pt x="2361434" y="2045372"/>
                  <a:pt x="2347784" y="2051222"/>
                </a:cubicBezTo>
                <a:cubicBezTo>
                  <a:pt x="2332174" y="2057912"/>
                  <a:pt x="2314686" y="2058914"/>
                  <a:pt x="2298357" y="2063579"/>
                </a:cubicBezTo>
                <a:cubicBezTo>
                  <a:pt x="2285833" y="2067157"/>
                  <a:pt x="2273923" y="2072776"/>
                  <a:pt x="2261287" y="2075935"/>
                </a:cubicBezTo>
                <a:cubicBezTo>
                  <a:pt x="2213100" y="2087981"/>
                  <a:pt x="2161834" y="2093673"/>
                  <a:pt x="2113006" y="2100649"/>
                </a:cubicBezTo>
                <a:cubicBezTo>
                  <a:pt x="2010033" y="2096530"/>
                  <a:pt x="1905538" y="2106408"/>
                  <a:pt x="1804087" y="2088292"/>
                </a:cubicBezTo>
                <a:cubicBezTo>
                  <a:pt x="1783813" y="2084672"/>
                  <a:pt x="1776227" y="2057285"/>
                  <a:pt x="1767017" y="2038865"/>
                </a:cubicBezTo>
                <a:cubicBezTo>
                  <a:pt x="1755367" y="2015565"/>
                  <a:pt x="1750541" y="1989438"/>
                  <a:pt x="1742303" y="1964725"/>
                </a:cubicBezTo>
                <a:cubicBezTo>
                  <a:pt x="1738184" y="1952368"/>
                  <a:pt x="1735771" y="1939304"/>
                  <a:pt x="1729946" y="1927654"/>
                </a:cubicBezTo>
                <a:cubicBezTo>
                  <a:pt x="1714837" y="1897435"/>
                  <a:pt x="1702354" y="1867358"/>
                  <a:pt x="1680519" y="1841157"/>
                </a:cubicBezTo>
                <a:cubicBezTo>
                  <a:pt x="1669332" y="1827732"/>
                  <a:pt x="1655806" y="1816444"/>
                  <a:pt x="1643449" y="1804087"/>
                </a:cubicBezTo>
                <a:cubicBezTo>
                  <a:pt x="1635211" y="1816444"/>
                  <a:pt x="1623003" y="1826933"/>
                  <a:pt x="1618736" y="1841157"/>
                </a:cubicBezTo>
                <a:cubicBezTo>
                  <a:pt x="1610367" y="1869054"/>
                  <a:pt x="1612091" y="1899095"/>
                  <a:pt x="1606379" y="1927654"/>
                </a:cubicBezTo>
                <a:cubicBezTo>
                  <a:pt x="1603824" y="1940426"/>
                  <a:pt x="1602159" y="1954554"/>
                  <a:pt x="1594022" y="1964725"/>
                </a:cubicBezTo>
                <a:cubicBezTo>
                  <a:pt x="1584745" y="1976322"/>
                  <a:pt x="1569309" y="1981200"/>
                  <a:pt x="1556952" y="1989438"/>
                </a:cubicBezTo>
                <a:cubicBezTo>
                  <a:pt x="1540476" y="1968843"/>
                  <a:pt x="1523349" y="1948753"/>
                  <a:pt x="1507525" y="1927654"/>
                </a:cubicBezTo>
                <a:cubicBezTo>
                  <a:pt x="1498614" y="1915773"/>
                  <a:pt x="1492318" y="1901993"/>
                  <a:pt x="1482811" y="1890584"/>
                </a:cubicBezTo>
                <a:cubicBezTo>
                  <a:pt x="1471624" y="1877159"/>
                  <a:pt x="1456470" y="1867308"/>
                  <a:pt x="1445741" y="1853514"/>
                </a:cubicBezTo>
                <a:cubicBezTo>
                  <a:pt x="1427506" y="1830069"/>
                  <a:pt x="1412790" y="1804087"/>
                  <a:pt x="1396314" y="1779373"/>
                </a:cubicBezTo>
                <a:cubicBezTo>
                  <a:pt x="1388076" y="1767016"/>
                  <a:pt x="1385689" y="1746999"/>
                  <a:pt x="1371600" y="1742303"/>
                </a:cubicBezTo>
                <a:lnTo>
                  <a:pt x="1334530" y="1729946"/>
                </a:lnTo>
                <a:cubicBezTo>
                  <a:pt x="1202046" y="1818271"/>
                  <a:pt x="1403124" y="1680715"/>
                  <a:pt x="1260390" y="1791730"/>
                </a:cubicBezTo>
                <a:cubicBezTo>
                  <a:pt x="1236945" y="1809965"/>
                  <a:pt x="1210963" y="1824681"/>
                  <a:pt x="1186249" y="1841157"/>
                </a:cubicBezTo>
                <a:cubicBezTo>
                  <a:pt x="1173892" y="1849395"/>
                  <a:pt x="1159680" y="1855370"/>
                  <a:pt x="1149179" y="1865871"/>
                </a:cubicBezTo>
                <a:cubicBezTo>
                  <a:pt x="1136822" y="1878228"/>
                  <a:pt x="1125903" y="1892212"/>
                  <a:pt x="1112109" y="1902941"/>
                </a:cubicBezTo>
                <a:cubicBezTo>
                  <a:pt x="1088664" y="1921176"/>
                  <a:pt x="1037968" y="1952368"/>
                  <a:pt x="1037968" y="1952368"/>
                </a:cubicBezTo>
                <a:cubicBezTo>
                  <a:pt x="1025611" y="1927654"/>
                  <a:pt x="1009140" y="1904600"/>
                  <a:pt x="1000898" y="1878227"/>
                </a:cubicBezTo>
                <a:cubicBezTo>
                  <a:pt x="988369" y="1838134"/>
                  <a:pt x="989466" y="1794509"/>
                  <a:pt x="976184" y="1754660"/>
                </a:cubicBezTo>
                <a:cubicBezTo>
                  <a:pt x="972065" y="1742303"/>
                  <a:pt x="967406" y="1730114"/>
                  <a:pt x="963828" y="1717590"/>
                </a:cubicBezTo>
                <a:cubicBezTo>
                  <a:pt x="952484" y="1677886"/>
                  <a:pt x="956856" y="1661190"/>
                  <a:pt x="926757" y="1631092"/>
                </a:cubicBezTo>
                <a:cubicBezTo>
                  <a:pt x="916256" y="1620591"/>
                  <a:pt x="902044" y="1614617"/>
                  <a:pt x="889687" y="1606379"/>
                </a:cubicBezTo>
                <a:cubicBezTo>
                  <a:pt x="877330" y="1610498"/>
                  <a:pt x="862898" y="1610738"/>
                  <a:pt x="852617" y="1618735"/>
                </a:cubicBezTo>
                <a:cubicBezTo>
                  <a:pt x="825029" y="1640192"/>
                  <a:pt x="809736" y="1677245"/>
                  <a:pt x="778476" y="1692876"/>
                </a:cubicBezTo>
                <a:cubicBezTo>
                  <a:pt x="762000" y="1701114"/>
                  <a:pt x="744038" y="1706883"/>
                  <a:pt x="729049" y="1717590"/>
                </a:cubicBezTo>
                <a:cubicBezTo>
                  <a:pt x="648059" y="1775440"/>
                  <a:pt x="734428" y="1740510"/>
                  <a:pt x="654909" y="1767017"/>
                </a:cubicBezTo>
                <a:cubicBezTo>
                  <a:pt x="594524" y="1827401"/>
                  <a:pt x="644314" y="1785427"/>
                  <a:pt x="568411" y="1828800"/>
                </a:cubicBezTo>
                <a:cubicBezTo>
                  <a:pt x="522778" y="1854876"/>
                  <a:pt x="536236" y="1857856"/>
                  <a:pt x="481914" y="1878227"/>
                </a:cubicBezTo>
                <a:cubicBezTo>
                  <a:pt x="466013" y="1884190"/>
                  <a:pt x="448963" y="1886465"/>
                  <a:pt x="432487" y="1890584"/>
                </a:cubicBezTo>
                <a:cubicBezTo>
                  <a:pt x="407773" y="1886465"/>
                  <a:pt x="380755" y="1889432"/>
                  <a:pt x="358346" y="1878227"/>
                </a:cubicBezTo>
                <a:cubicBezTo>
                  <a:pt x="333966" y="1866037"/>
                  <a:pt x="326082" y="1810954"/>
                  <a:pt x="321276" y="1791730"/>
                </a:cubicBezTo>
                <a:cubicBezTo>
                  <a:pt x="325395" y="1754660"/>
                  <a:pt x="351493" y="1713263"/>
                  <a:pt x="333633" y="1680519"/>
                </a:cubicBezTo>
                <a:cubicBezTo>
                  <a:pt x="319274" y="1654194"/>
                  <a:pt x="276790" y="1660254"/>
                  <a:pt x="247136" y="1655806"/>
                </a:cubicBezTo>
                <a:cubicBezTo>
                  <a:pt x="194026" y="1647840"/>
                  <a:pt x="140044" y="1647568"/>
                  <a:pt x="86498" y="1643449"/>
                </a:cubicBezTo>
                <a:cubicBezTo>
                  <a:pt x="74141" y="1639330"/>
                  <a:pt x="59434" y="1639430"/>
                  <a:pt x="49428" y="1631092"/>
                </a:cubicBezTo>
                <a:cubicBezTo>
                  <a:pt x="14900" y="1602319"/>
                  <a:pt x="12319" y="1581550"/>
                  <a:pt x="0" y="1544595"/>
                </a:cubicBezTo>
                <a:cubicBezTo>
                  <a:pt x="12357" y="1540476"/>
                  <a:pt x="24076" y="1533134"/>
                  <a:pt x="37071" y="1532238"/>
                </a:cubicBezTo>
                <a:cubicBezTo>
                  <a:pt x="143988" y="1524864"/>
                  <a:pt x="253256" y="1540899"/>
                  <a:pt x="358346" y="1519881"/>
                </a:cubicBezTo>
                <a:cubicBezTo>
                  <a:pt x="374999" y="1516550"/>
                  <a:pt x="353585" y="1485644"/>
                  <a:pt x="345990" y="1470454"/>
                </a:cubicBezTo>
                <a:cubicBezTo>
                  <a:pt x="332707" y="1443888"/>
                  <a:pt x="313039" y="1421027"/>
                  <a:pt x="296563" y="1396314"/>
                </a:cubicBezTo>
                <a:cubicBezTo>
                  <a:pt x="288325" y="1383957"/>
                  <a:pt x="282350" y="1369745"/>
                  <a:pt x="271849" y="1359244"/>
                </a:cubicBezTo>
                <a:cubicBezTo>
                  <a:pt x="224278" y="1311672"/>
                  <a:pt x="244473" y="1336713"/>
                  <a:pt x="210065" y="1285103"/>
                </a:cubicBezTo>
                <a:cubicBezTo>
                  <a:pt x="191157" y="1228375"/>
                  <a:pt x="182226" y="1237984"/>
                  <a:pt x="271849" y="1260390"/>
                </a:cubicBezTo>
                <a:cubicBezTo>
                  <a:pt x="297122" y="1266708"/>
                  <a:pt x="321276" y="1276865"/>
                  <a:pt x="345990" y="1285103"/>
                </a:cubicBezTo>
                <a:cubicBezTo>
                  <a:pt x="358347" y="1289222"/>
                  <a:pt x="372222" y="1290235"/>
                  <a:pt x="383060" y="1297460"/>
                </a:cubicBezTo>
                <a:cubicBezTo>
                  <a:pt x="430968" y="1329398"/>
                  <a:pt x="406041" y="1317477"/>
                  <a:pt x="457200" y="1334530"/>
                </a:cubicBezTo>
                <a:cubicBezTo>
                  <a:pt x="469557" y="1330411"/>
                  <a:pt x="490693" y="1334697"/>
                  <a:pt x="494271" y="1322173"/>
                </a:cubicBezTo>
                <a:cubicBezTo>
                  <a:pt x="513344" y="1255420"/>
                  <a:pt x="479854" y="1262449"/>
                  <a:pt x="457200" y="1223319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6462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zial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98</Words>
  <Application>Microsoft Office PowerPoint</Application>
  <PresentationFormat>Presentazione su schermo (4:3)</PresentationFormat>
  <Paragraphs>18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Chasm</vt:lpstr>
      <vt:lpstr>Tema di Office</vt:lpstr>
      <vt:lpstr>Presentazione standard di PowerPoint</vt:lpstr>
      <vt:lpstr>Presentazione standard di PowerPoint</vt:lpstr>
      <vt:lpstr>Presentazione standard di PowerPoint</vt:lpstr>
      <vt:lpstr>…per iniziare a capire quali sono le «buone pratiche»</vt:lpstr>
      <vt:lpstr>Presentazione standard di PowerPoint</vt:lpstr>
      <vt:lpstr>Cartelloni delle classi 1^   e    2^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di Azzio si prepara ad essere sempre più «GREEN»</dc:title>
  <dc:creator>panoz</dc:creator>
  <cp:lastModifiedBy>vicepreside</cp:lastModifiedBy>
  <cp:revision>19</cp:revision>
  <dcterms:created xsi:type="dcterms:W3CDTF">2020-02-27T17:31:15Z</dcterms:created>
  <dcterms:modified xsi:type="dcterms:W3CDTF">2020-03-03T07:43:28Z</dcterms:modified>
</cp:coreProperties>
</file>