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8" r:id="rId2"/>
    <p:sldMasterId id="2147483690" r:id="rId3"/>
    <p:sldMasterId id="2147483702" r:id="rId4"/>
    <p:sldMasterId id="2147483714" r:id="rId5"/>
    <p:sldMasterId id="2147483726" r:id="rId6"/>
    <p:sldMasterId id="2147483750" r:id="rId7"/>
    <p:sldMasterId id="2147483762" r:id="rId8"/>
    <p:sldMasterId id="2147483774" r:id="rId9"/>
    <p:sldMasterId id="2147483792" r:id="rId10"/>
    <p:sldMasterId id="2147483805" r:id="rId11"/>
  </p:sldMasterIdLst>
  <p:notesMasterIdLst>
    <p:notesMasterId r:id="rId122"/>
  </p:notesMasterIdLst>
  <p:sldIdLst>
    <p:sldId id="256" r:id="rId12"/>
    <p:sldId id="298" r:id="rId13"/>
    <p:sldId id="299" r:id="rId14"/>
    <p:sldId id="300" r:id="rId15"/>
    <p:sldId id="301" r:id="rId16"/>
    <p:sldId id="354" r:id="rId17"/>
    <p:sldId id="355" r:id="rId18"/>
    <p:sldId id="356" r:id="rId19"/>
    <p:sldId id="357" r:id="rId20"/>
    <p:sldId id="358" r:id="rId21"/>
    <p:sldId id="359" r:id="rId22"/>
    <p:sldId id="360" r:id="rId23"/>
    <p:sldId id="258" r:id="rId24"/>
    <p:sldId id="259" r:id="rId25"/>
    <p:sldId id="260" r:id="rId26"/>
    <p:sldId id="261" r:id="rId27"/>
    <p:sldId id="262" r:id="rId28"/>
    <p:sldId id="263" r:id="rId29"/>
    <p:sldId id="264" r:id="rId30"/>
    <p:sldId id="265" r:id="rId31"/>
    <p:sldId id="266" r:id="rId32"/>
    <p:sldId id="267" r:id="rId33"/>
    <p:sldId id="257" r:id="rId34"/>
    <p:sldId id="268" r:id="rId35"/>
    <p:sldId id="269" r:id="rId36"/>
    <p:sldId id="270" r:id="rId37"/>
    <p:sldId id="271" r:id="rId38"/>
    <p:sldId id="272" r:id="rId39"/>
    <p:sldId id="274"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302" r:id="rId63"/>
    <p:sldId id="303" r:id="rId64"/>
    <p:sldId id="304" r:id="rId65"/>
    <p:sldId id="305" r:id="rId66"/>
    <p:sldId id="306" r:id="rId67"/>
    <p:sldId id="307" r:id="rId68"/>
    <p:sldId id="308" r:id="rId69"/>
    <p:sldId id="310" r:id="rId70"/>
    <p:sldId id="311" r:id="rId71"/>
    <p:sldId id="312" r:id="rId72"/>
    <p:sldId id="313" r:id="rId73"/>
    <p:sldId id="314" r:id="rId74"/>
    <p:sldId id="273" r:id="rId75"/>
    <p:sldId id="315" r:id="rId76"/>
    <p:sldId id="316" r:id="rId77"/>
    <p:sldId id="317" r:id="rId78"/>
    <p:sldId id="318" r:id="rId79"/>
    <p:sldId id="320" r:id="rId80"/>
    <p:sldId id="321" r:id="rId81"/>
    <p:sldId id="322" r:id="rId82"/>
    <p:sldId id="323" r:id="rId83"/>
    <p:sldId id="324" r:id="rId84"/>
    <p:sldId id="326" r:id="rId85"/>
    <p:sldId id="327" r:id="rId86"/>
    <p:sldId id="328" r:id="rId87"/>
    <p:sldId id="329" r:id="rId88"/>
    <p:sldId id="330" r:id="rId89"/>
    <p:sldId id="332" r:id="rId90"/>
    <p:sldId id="333" r:id="rId91"/>
    <p:sldId id="334" r:id="rId92"/>
    <p:sldId id="335" r:id="rId93"/>
    <p:sldId id="337" r:id="rId94"/>
    <p:sldId id="338" r:id="rId95"/>
    <p:sldId id="339" r:id="rId96"/>
    <p:sldId id="340" r:id="rId97"/>
    <p:sldId id="344" r:id="rId98"/>
    <p:sldId id="342" r:id="rId99"/>
    <p:sldId id="343" r:id="rId100"/>
    <p:sldId id="345" r:id="rId101"/>
    <p:sldId id="346" r:id="rId102"/>
    <p:sldId id="347" r:id="rId103"/>
    <p:sldId id="348" r:id="rId104"/>
    <p:sldId id="349" r:id="rId105"/>
    <p:sldId id="350" r:id="rId106"/>
    <p:sldId id="351" r:id="rId107"/>
    <p:sldId id="352" r:id="rId108"/>
    <p:sldId id="353" r:id="rId109"/>
    <p:sldId id="361" r:id="rId110"/>
    <p:sldId id="362" r:id="rId111"/>
    <p:sldId id="363" r:id="rId112"/>
    <p:sldId id="364" r:id="rId113"/>
    <p:sldId id="365" r:id="rId114"/>
    <p:sldId id="366" r:id="rId115"/>
    <p:sldId id="367" r:id="rId116"/>
    <p:sldId id="368" r:id="rId117"/>
    <p:sldId id="369" r:id="rId118"/>
    <p:sldId id="370" r:id="rId119"/>
    <p:sldId id="371" r:id="rId120"/>
    <p:sldId id="309" r:id="rId1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ovanni massimo figuccio" initials="gmf" lastIdx="1" clrIdx="0">
    <p:extLst>
      <p:ext uri="{19B8F6BF-5375-455C-9EA6-DF929625EA0E}">
        <p15:presenceInfo xmlns:p15="http://schemas.microsoft.com/office/powerpoint/2012/main" userId="9723cc2f29c9d0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291" autoAdjust="0"/>
  </p:normalViewPr>
  <p:slideViewPr>
    <p:cSldViewPr snapToGrid="0">
      <p:cViewPr varScale="1">
        <p:scale>
          <a:sx n="68" d="100"/>
          <a:sy n="68" d="100"/>
        </p:scale>
        <p:origin x="7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commentAuthors" Target="commentAuthor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presProps" Target="pres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1B285-B3DE-4E05-8025-68CBE4744081}" type="datetimeFigureOut">
              <a:rPr lang="it-IT" smtClean="0"/>
              <a:t>15/04/2020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FBDC8-FCE5-4DA9-836E-15CFE662D7C6}" type="slidenum">
              <a:rPr lang="it-IT" smtClean="0"/>
              <a:t>‹N›</a:t>
            </a:fld>
            <a:endParaRPr lang="it-IT"/>
          </a:p>
        </p:txBody>
      </p:sp>
    </p:spTree>
    <p:extLst>
      <p:ext uri="{BB962C8B-B14F-4D97-AF65-F5344CB8AC3E}">
        <p14:creationId xmlns:p14="http://schemas.microsoft.com/office/powerpoint/2010/main" val="2436978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8B63D479-96E4-46C1-99B8-2BC1912A37C5}"/>
              </a:ext>
            </a:extLst>
          </p:cNvPr>
          <p:cNvSpPr txBox="1">
            <a:spLocks noGrp="1"/>
          </p:cNvSpPr>
          <p:nvPr>
            <p:ph type="sldNum" sz="quarter" idx="5"/>
          </p:nvPr>
        </p:nvSpPr>
        <p:spPr>
          <a:ln/>
        </p:spPr>
        <p:txBody>
          <a:bodyPr vert="horz" lIns="0" tIns="0" rIns="0" bIns="0" anchor="b" anchorCtr="0">
            <a:noAutofit/>
          </a:bodyPr>
          <a:lstStyle/>
          <a:p>
            <a:pPr lvl="0"/>
            <a:fld id="{22C516E8-5DF3-4F44-90D9-A400EA8039EF}" type="slidenum">
              <a:t>30</a:t>
            </a:fld>
            <a:endParaRPr lang="en-US"/>
          </a:p>
        </p:txBody>
      </p:sp>
      <p:sp>
        <p:nvSpPr>
          <p:cNvPr id="2" name="Segnaposto immagine diapositiva 1">
            <a:extLst>
              <a:ext uri="{FF2B5EF4-FFF2-40B4-BE49-F238E27FC236}">
                <a16:creationId xmlns:a16="http://schemas.microsoft.com/office/drawing/2014/main" id="{5CBD5BFA-901D-4A97-B874-A6B591C0C48F}"/>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B96B4C39-9DCC-4627-A934-1013CCAB8686}"/>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6">
            <a:extLst>
              <a:ext uri="{FF2B5EF4-FFF2-40B4-BE49-F238E27FC236}">
                <a16:creationId xmlns:a16="http://schemas.microsoft.com/office/drawing/2014/main" id="{C309E3AD-2268-4CE8-83CF-22717BEBF640}"/>
              </a:ext>
            </a:extLst>
          </p:cNvPr>
          <p:cNvSpPr txBox="1">
            <a:spLocks noGrp="1"/>
          </p:cNvSpPr>
          <p:nvPr>
            <p:ph type="sldNum" sz="quarter" idx="5"/>
          </p:nvPr>
        </p:nvSpPr>
        <p:spPr>
          <a:ln/>
        </p:spPr>
        <p:txBody>
          <a:bodyPr vert="horz" wrap="square" lIns="0" tIns="0" rIns="0" bIns="0" anchor="b" anchorCtr="0">
            <a:noAutofit/>
          </a:bodyPr>
          <a:lstStyle/>
          <a:p>
            <a:pPr lvl="0"/>
            <a:fld id="{FE8E28B6-4B32-41AB-841F-F6C7C7974F09}" type="slidenum">
              <a:t>47</a:t>
            </a:fld>
            <a:endParaRPr lang="it-IT"/>
          </a:p>
        </p:txBody>
      </p:sp>
      <p:sp>
        <p:nvSpPr>
          <p:cNvPr id="2" name="Segnaposto numero diapositiva 6">
            <a:extLst>
              <a:ext uri="{FF2B5EF4-FFF2-40B4-BE49-F238E27FC236}">
                <a16:creationId xmlns:a16="http://schemas.microsoft.com/office/drawing/2014/main" id="{89D2403A-69C7-4697-8A77-C336D9EDA8A7}"/>
              </a:ext>
            </a:extLst>
          </p:cNvPr>
          <p:cNvSpPr txBox="1"/>
          <p:nvPr/>
        </p:nvSpPr>
        <p:spPr>
          <a:xfrm>
            <a:off x="4278960" y="10157400"/>
            <a:ext cx="3280680" cy="534240"/>
          </a:xfrm>
          <a:prstGeom prst="rect">
            <a:avLst/>
          </a:prstGeom>
          <a:noFill/>
          <a:ln cap="flat">
            <a:noFill/>
          </a:ln>
        </p:spPr>
        <p:txBody>
          <a:bodyPr vert="horz" wrap="square" lIns="0" tIns="0" rIns="0" bIns="0" anchor="b" anchorCtr="0" compatLnSpc="0">
            <a:noAutofit/>
          </a:bodyPr>
          <a:lstStyle/>
          <a:p>
            <a:pPr marL="0" marR="0" lvl="0" indent="0" algn="r" rtl="0" hangingPunct="0">
              <a:lnSpc>
                <a:spcPct val="100000"/>
              </a:lnSpc>
              <a:spcBef>
                <a:spcPts val="0"/>
              </a:spcBef>
              <a:spcAft>
                <a:spcPts val="0"/>
              </a:spcAft>
              <a:buNone/>
              <a:tabLst/>
            </a:pPr>
            <a:fld id="{449199FA-B368-4F82-AFA8-8B6E3E9A8AD1}" type="slidenum">
              <a:t>47</a:t>
            </a:fld>
            <a:endParaRPr lang="it-IT" sz="1400" b="0" i="0" u="none" strike="noStrike" kern="1200" cap="none" spc="0" baseline="0">
              <a:ln>
                <a:noFill/>
              </a:ln>
              <a:solidFill>
                <a:srgbClr val="000000"/>
              </a:solidFill>
              <a:latin typeface="Times New Roman" pitchFamily="18"/>
              <a:ea typeface="Lucida Sans Unicode" pitchFamily="2"/>
              <a:cs typeface="Tahoma" pitchFamily="2"/>
            </a:endParaRPr>
          </a:p>
        </p:txBody>
      </p:sp>
      <p:sp>
        <p:nvSpPr>
          <p:cNvPr id="3" name="Segnaposto immagine diapositiva 1">
            <a:extLst>
              <a:ext uri="{FF2B5EF4-FFF2-40B4-BE49-F238E27FC236}">
                <a16:creationId xmlns:a16="http://schemas.microsoft.com/office/drawing/2014/main" id="{8DF04B30-1E14-4AAD-8666-8F91CB5C1026}"/>
              </a:ext>
            </a:extLst>
          </p:cNvPr>
          <p:cNvSpPr>
            <a:spLocks noGrp="1" noRot="1" noChangeAspect="1"/>
          </p:cNvSpPr>
          <p:nvPr>
            <p:ph type="sldImg"/>
          </p:nvPr>
        </p:nvSpPr>
        <p:spPr>
          <a:xfrm>
            <a:off x="217488" y="812800"/>
            <a:ext cx="7123112" cy="4008438"/>
          </a:xfrm>
        </p:spPr>
        <p:style>
          <a:lnRef idx="2">
            <a:schemeClr val="accent1">
              <a:shade val="50000"/>
            </a:schemeClr>
          </a:lnRef>
          <a:fillRef idx="1">
            <a:schemeClr val="accent1"/>
          </a:fillRef>
          <a:effectRef idx="0">
            <a:schemeClr val="accent1"/>
          </a:effectRef>
          <a:fontRef idx="minor">
            <a:schemeClr val="lt1"/>
          </a:fontRef>
        </p:style>
      </p:sp>
      <p:sp>
        <p:nvSpPr>
          <p:cNvPr id="4" name="Segnaposto note 2">
            <a:extLst>
              <a:ext uri="{FF2B5EF4-FFF2-40B4-BE49-F238E27FC236}">
                <a16:creationId xmlns:a16="http://schemas.microsoft.com/office/drawing/2014/main" id="{D48A752E-3CC0-427D-B78C-403468540A00}"/>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6">
            <a:extLst>
              <a:ext uri="{FF2B5EF4-FFF2-40B4-BE49-F238E27FC236}">
                <a16:creationId xmlns:a16="http://schemas.microsoft.com/office/drawing/2014/main" id="{889DC93E-D992-4220-9850-E499593043C0}"/>
              </a:ext>
            </a:extLst>
          </p:cNvPr>
          <p:cNvSpPr txBox="1">
            <a:spLocks noGrp="1"/>
          </p:cNvSpPr>
          <p:nvPr>
            <p:ph type="sldNum" sz="quarter" idx="5"/>
          </p:nvPr>
        </p:nvSpPr>
        <p:spPr>
          <a:ln/>
        </p:spPr>
        <p:txBody>
          <a:bodyPr vert="horz" wrap="square" lIns="0" tIns="0" rIns="0" bIns="0" anchor="b" anchorCtr="0">
            <a:noAutofit/>
          </a:bodyPr>
          <a:lstStyle/>
          <a:p>
            <a:pPr lvl="0"/>
            <a:fld id="{107F94A8-64D2-447B-A48C-EBB22F3E8C0D}" type="slidenum">
              <a:t>48</a:t>
            </a:fld>
            <a:endParaRPr lang="it-IT"/>
          </a:p>
        </p:txBody>
      </p:sp>
      <p:sp>
        <p:nvSpPr>
          <p:cNvPr id="2" name="Segnaposto numero diapositiva 6">
            <a:extLst>
              <a:ext uri="{FF2B5EF4-FFF2-40B4-BE49-F238E27FC236}">
                <a16:creationId xmlns:a16="http://schemas.microsoft.com/office/drawing/2014/main" id="{EA3E10E5-C4D5-4A50-B3AB-ABB955500E88}"/>
              </a:ext>
            </a:extLst>
          </p:cNvPr>
          <p:cNvSpPr txBox="1"/>
          <p:nvPr/>
        </p:nvSpPr>
        <p:spPr>
          <a:xfrm>
            <a:off x="4278960" y="10157400"/>
            <a:ext cx="3280680" cy="534240"/>
          </a:xfrm>
          <a:prstGeom prst="rect">
            <a:avLst/>
          </a:prstGeom>
          <a:noFill/>
          <a:ln cap="flat">
            <a:noFill/>
          </a:ln>
        </p:spPr>
        <p:txBody>
          <a:bodyPr vert="horz" wrap="square" lIns="0" tIns="0" rIns="0" bIns="0" anchor="b" anchorCtr="0" compatLnSpc="0">
            <a:noAutofit/>
          </a:bodyPr>
          <a:lstStyle/>
          <a:p>
            <a:pPr marL="0" marR="0" lvl="0" indent="0" algn="r" rtl="0" hangingPunct="0">
              <a:lnSpc>
                <a:spcPct val="100000"/>
              </a:lnSpc>
              <a:spcBef>
                <a:spcPts val="0"/>
              </a:spcBef>
              <a:spcAft>
                <a:spcPts val="0"/>
              </a:spcAft>
              <a:buNone/>
              <a:tabLst/>
            </a:pPr>
            <a:fld id="{F8829D6F-8088-44E9-BA2F-DA952C3CB316}" type="slidenum">
              <a:t>48</a:t>
            </a:fld>
            <a:endParaRPr lang="it-IT" sz="1400" b="0" i="0" u="none" strike="noStrike" kern="1200" cap="none" spc="0" baseline="0">
              <a:ln>
                <a:noFill/>
              </a:ln>
              <a:solidFill>
                <a:srgbClr val="000000"/>
              </a:solidFill>
              <a:latin typeface="Times New Roman" pitchFamily="18"/>
              <a:ea typeface="Lucida Sans Unicode" pitchFamily="2"/>
              <a:cs typeface="Tahoma" pitchFamily="2"/>
            </a:endParaRPr>
          </a:p>
        </p:txBody>
      </p:sp>
      <p:sp>
        <p:nvSpPr>
          <p:cNvPr id="3" name="Segnaposto immagine diapositiva 1">
            <a:extLst>
              <a:ext uri="{FF2B5EF4-FFF2-40B4-BE49-F238E27FC236}">
                <a16:creationId xmlns:a16="http://schemas.microsoft.com/office/drawing/2014/main" id="{B95B87A8-129B-4600-80DB-746BA9159B79}"/>
              </a:ext>
            </a:extLst>
          </p:cNvPr>
          <p:cNvSpPr>
            <a:spLocks noGrp="1" noRot="1" noChangeAspect="1"/>
          </p:cNvSpPr>
          <p:nvPr>
            <p:ph type="sldImg"/>
          </p:nvPr>
        </p:nvSpPr>
        <p:spPr>
          <a:xfrm>
            <a:off x="217488" y="812800"/>
            <a:ext cx="7123112" cy="4008438"/>
          </a:xfrm>
        </p:spPr>
        <p:style>
          <a:lnRef idx="2">
            <a:schemeClr val="accent1">
              <a:shade val="50000"/>
            </a:schemeClr>
          </a:lnRef>
          <a:fillRef idx="1">
            <a:schemeClr val="accent1"/>
          </a:fillRef>
          <a:effectRef idx="0">
            <a:schemeClr val="accent1"/>
          </a:effectRef>
          <a:fontRef idx="minor">
            <a:schemeClr val="lt1"/>
          </a:fontRef>
        </p:style>
      </p:sp>
      <p:sp>
        <p:nvSpPr>
          <p:cNvPr id="4" name="Segnaposto note 2">
            <a:extLst>
              <a:ext uri="{FF2B5EF4-FFF2-40B4-BE49-F238E27FC236}">
                <a16:creationId xmlns:a16="http://schemas.microsoft.com/office/drawing/2014/main" id="{6D5FFD03-A935-4676-A41E-4AC7400DA19C}"/>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6">
            <a:extLst>
              <a:ext uri="{FF2B5EF4-FFF2-40B4-BE49-F238E27FC236}">
                <a16:creationId xmlns:a16="http://schemas.microsoft.com/office/drawing/2014/main" id="{10882520-E241-4193-A729-50D3F23F6AB5}"/>
              </a:ext>
            </a:extLst>
          </p:cNvPr>
          <p:cNvSpPr txBox="1">
            <a:spLocks noGrp="1"/>
          </p:cNvSpPr>
          <p:nvPr>
            <p:ph type="sldNum" sz="quarter" idx="5"/>
          </p:nvPr>
        </p:nvSpPr>
        <p:spPr>
          <a:ln/>
        </p:spPr>
        <p:txBody>
          <a:bodyPr vert="horz" wrap="square" lIns="0" tIns="0" rIns="0" bIns="0" anchor="b" anchorCtr="0">
            <a:noAutofit/>
          </a:bodyPr>
          <a:lstStyle/>
          <a:p>
            <a:pPr lvl="0"/>
            <a:fld id="{EFD75E01-37C2-4992-ACE7-D6EC548D4F77}" type="slidenum">
              <a:t>49</a:t>
            </a:fld>
            <a:endParaRPr lang="it-IT"/>
          </a:p>
        </p:txBody>
      </p:sp>
      <p:sp>
        <p:nvSpPr>
          <p:cNvPr id="2" name="Segnaposto numero diapositiva 6">
            <a:extLst>
              <a:ext uri="{FF2B5EF4-FFF2-40B4-BE49-F238E27FC236}">
                <a16:creationId xmlns:a16="http://schemas.microsoft.com/office/drawing/2014/main" id="{09F05C8C-73E0-4595-8F66-306B1DF65708}"/>
              </a:ext>
            </a:extLst>
          </p:cNvPr>
          <p:cNvSpPr txBox="1"/>
          <p:nvPr/>
        </p:nvSpPr>
        <p:spPr>
          <a:xfrm>
            <a:off x="4278960" y="10157400"/>
            <a:ext cx="3280680" cy="534240"/>
          </a:xfrm>
          <a:prstGeom prst="rect">
            <a:avLst/>
          </a:prstGeom>
          <a:noFill/>
          <a:ln cap="flat">
            <a:noFill/>
          </a:ln>
        </p:spPr>
        <p:txBody>
          <a:bodyPr vert="horz" wrap="square" lIns="0" tIns="0" rIns="0" bIns="0" anchor="b" anchorCtr="0" compatLnSpc="0">
            <a:noAutofit/>
          </a:bodyPr>
          <a:lstStyle/>
          <a:p>
            <a:pPr marL="0" marR="0" lvl="0" indent="0" algn="r" rtl="0" hangingPunct="0">
              <a:lnSpc>
                <a:spcPct val="100000"/>
              </a:lnSpc>
              <a:spcBef>
                <a:spcPts val="0"/>
              </a:spcBef>
              <a:spcAft>
                <a:spcPts val="0"/>
              </a:spcAft>
              <a:buNone/>
              <a:tabLst/>
            </a:pPr>
            <a:fld id="{E2FA6A6B-D295-4B92-A7B8-120BDC0CD631}" type="slidenum">
              <a:t>49</a:t>
            </a:fld>
            <a:endParaRPr lang="it-IT" sz="1400" b="0" i="0" u="none" strike="noStrike" kern="1200" cap="none" spc="0" baseline="0">
              <a:ln>
                <a:noFill/>
              </a:ln>
              <a:solidFill>
                <a:srgbClr val="000000"/>
              </a:solidFill>
              <a:latin typeface="Times New Roman" pitchFamily="18"/>
              <a:ea typeface="Lucida Sans Unicode" pitchFamily="2"/>
              <a:cs typeface="Tahoma" pitchFamily="2"/>
            </a:endParaRPr>
          </a:p>
        </p:txBody>
      </p:sp>
      <p:sp>
        <p:nvSpPr>
          <p:cNvPr id="3" name="Segnaposto immagine diapositiva 1">
            <a:extLst>
              <a:ext uri="{FF2B5EF4-FFF2-40B4-BE49-F238E27FC236}">
                <a16:creationId xmlns:a16="http://schemas.microsoft.com/office/drawing/2014/main" id="{B01FC5D5-C565-43EF-A8E8-3B1272F9C63D}"/>
              </a:ext>
            </a:extLst>
          </p:cNvPr>
          <p:cNvSpPr>
            <a:spLocks noGrp="1" noRot="1" noChangeAspect="1"/>
          </p:cNvSpPr>
          <p:nvPr>
            <p:ph type="sldImg"/>
          </p:nvPr>
        </p:nvSpPr>
        <p:spPr>
          <a:xfrm>
            <a:off x="217488" y="812800"/>
            <a:ext cx="7123112" cy="4008438"/>
          </a:xfrm>
        </p:spPr>
        <p:style>
          <a:lnRef idx="2">
            <a:schemeClr val="accent1">
              <a:shade val="50000"/>
            </a:schemeClr>
          </a:lnRef>
          <a:fillRef idx="1">
            <a:schemeClr val="accent1"/>
          </a:fillRef>
          <a:effectRef idx="0">
            <a:schemeClr val="accent1"/>
          </a:effectRef>
          <a:fontRef idx="minor">
            <a:schemeClr val="lt1"/>
          </a:fontRef>
        </p:style>
      </p:sp>
      <p:sp>
        <p:nvSpPr>
          <p:cNvPr id="4" name="Segnaposto note 2">
            <a:extLst>
              <a:ext uri="{FF2B5EF4-FFF2-40B4-BE49-F238E27FC236}">
                <a16:creationId xmlns:a16="http://schemas.microsoft.com/office/drawing/2014/main" id="{388DB534-9899-4054-89D7-7646EB0CFB70}"/>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EE617C67-DB11-44B9-8815-E45B816B6161}"/>
              </a:ext>
            </a:extLst>
          </p:cNvPr>
          <p:cNvSpPr txBox="1">
            <a:spLocks noGrp="1"/>
          </p:cNvSpPr>
          <p:nvPr>
            <p:ph type="sldNum" sz="quarter" idx="5"/>
          </p:nvPr>
        </p:nvSpPr>
        <p:spPr>
          <a:ln/>
        </p:spPr>
        <p:txBody>
          <a:bodyPr lIns="0" tIns="0" rIns="0" bIns="0" anchor="b" anchorCtr="0">
            <a:noAutofit/>
          </a:bodyPr>
          <a:lstStyle/>
          <a:p>
            <a:pPr lvl="0"/>
            <a:fld id="{7B69A903-5525-4FAD-87AD-AD76705801C3}" type="slidenum">
              <a:t>50</a:t>
            </a:fld>
            <a:endParaRPr lang="it-IT"/>
          </a:p>
        </p:txBody>
      </p:sp>
      <p:sp>
        <p:nvSpPr>
          <p:cNvPr id="2" name="Segnaposto immagine diapositiva 1">
            <a:extLst>
              <a:ext uri="{FF2B5EF4-FFF2-40B4-BE49-F238E27FC236}">
                <a16:creationId xmlns:a16="http://schemas.microsoft.com/office/drawing/2014/main" id="{A753FE29-3F82-4550-A62E-CCBBBB78EADA}"/>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7DCE712B-B716-4145-B655-4EF7141AD6A9}"/>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AF2CC6F6-CD7E-4AE4-A47B-FA8F9DB02B7A}"/>
              </a:ext>
            </a:extLst>
          </p:cNvPr>
          <p:cNvSpPr txBox="1">
            <a:spLocks noGrp="1"/>
          </p:cNvSpPr>
          <p:nvPr>
            <p:ph type="sldNum" sz="quarter" idx="5"/>
          </p:nvPr>
        </p:nvSpPr>
        <p:spPr>
          <a:ln/>
        </p:spPr>
        <p:txBody>
          <a:bodyPr lIns="0" tIns="0" rIns="0" bIns="0" anchor="b" anchorCtr="0">
            <a:noAutofit/>
          </a:bodyPr>
          <a:lstStyle/>
          <a:p>
            <a:pPr lvl="0"/>
            <a:fld id="{0B88B20E-D007-476A-AFBC-61206F32CF48}" type="slidenum">
              <a:t>51</a:t>
            </a:fld>
            <a:endParaRPr lang="it-IT"/>
          </a:p>
        </p:txBody>
      </p:sp>
      <p:sp>
        <p:nvSpPr>
          <p:cNvPr id="2" name="Segnaposto immagine diapositiva 1">
            <a:extLst>
              <a:ext uri="{FF2B5EF4-FFF2-40B4-BE49-F238E27FC236}">
                <a16:creationId xmlns:a16="http://schemas.microsoft.com/office/drawing/2014/main" id="{CEF17814-205E-4A32-9B4E-2BEF1E214324}"/>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352F2E0B-7A3C-4EE4-BDBD-4AAD0613ED15}"/>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E80F053A-257B-4C3C-B95E-4B313175A00E}"/>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FA9653D-2F4D-4851-A862-78DA8DCC8065}" type="slidenum">
              <a:t>55</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ED0CF206-5EAF-4578-8EF6-802379952AAA}"/>
              </a:ext>
            </a:extLst>
          </p:cNvPr>
          <p:cNvSpPr>
            <a:spLocks noGrp="1" noRot="1" noChangeAspect="1"/>
          </p:cNvSpPr>
          <p:nvPr>
            <p:ph type="sldImg"/>
          </p:nvPr>
        </p:nvSpPr>
        <p:spPr>
          <a:xfrm>
            <a:off x="217488" y="812800"/>
            <a:ext cx="7123112"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65EF16F8-C683-4F28-A069-05B9F96AF6FF}"/>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66C39AE8-31ED-4FFE-8D37-CED536419584}"/>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CBDE430-A878-4D37-862A-ACF07B0AFA6A}" type="slidenum">
              <a:t>56</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2D892F12-661E-41EF-93DD-D96547A65955}"/>
              </a:ext>
            </a:extLst>
          </p:cNvPr>
          <p:cNvSpPr>
            <a:spLocks noGrp="1" noRot="1" noChangeAspect="1"/>
          </p:cNvSpPr>
          <p:nvPr>
            <p:ph type="sldImg"/>
          </p:nvPr>
        </p:nvSpPr>
        <p:spPr>
          <a:xfrm>
            <a:off x="217488" y="812800"/>
            <a:ext cx="7123112"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0D4D8592-07C4-4013-BA3D-3403D356339E}"/>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ABDC3D2D-E71E-4CE5-8A51-424C9AF1C5B5}"/>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6EE47B9-34D8-4020-9C82-CD3C6B5E930B}" type="slidenum">
              <a:t>57</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FB291B59-A6C5-45C3-84EE-F5560D24A1F7}"/>
              </a:ext>
            </a:extLst>
          </p:cNvPr>
          <p:cNvSpPr>
            <a:spLocks noGrp="1" noRot="1" noChangeAspect="1"/>
          </p:cNvSpPr>
          <p:nvPr>
            <p:ph type="sldImg"/>
          </p:nvPr>
        </p:nvSpPr>
        <p:spPr>
          <a:xfrm>
            <a:off x="217488" y="812800"/>
            <a:ext cx="7123112"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463B10DA-FE61-4C10-A6FD-A7B443027147}"/>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55847044-619B-415E-ACAA-1E4386D560CF}"/>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2597598-ADF9-4E57-B4EF-C032EF5749F4}" type="slidenum">
              <a:t>58</a:t>
            </a:fld>
            <a:endParaRPr lang="it-IT"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Segnaposto immagine diapositiva 1">
            <a:extLst>
              <a:ext uri="{FF2B5EF4-FFF2-40B4-BE49-F238E27FC236}">
                <a16:creationId xmlns:a16="http://schemas.microsoft.com/office/drawing/2014/main" id="{F8091528-54DF-40D8-AD4C-3ACBA14633C9}"/>
              </a:ext>
            </a:extLst>
          </p:cNvPr>
          <p:cNvSpPr>
            <a:spLocks noGrp="1" noRot="1" noChangeAspect="1"/>
          </p:cNvSpPr>
          <p:nvPr>
            <p:ph type="sldImg"/>
          </p:nvPr>
        </p:nvSpPr>
        <p:spPr>
          <a:xfrm>
            <a:off x="217488" y="812800"/>
            <a:ext cx="7123112" cy="4008438"/>
          </a:xfrm>
          <a:solidFill>
            <a:srgbClr val="729FCF"/>
          </a:solidFill>
          <a:ln w="25402">
            <a:solidFill>
              <a:srgbClr val="3465A4"/>
            </a:solidFill>
            <a:prstDash val="solid"/>
          </a:ln>
        </p:spPr>
      </p:sp>
      <p:sp>
        <p:nvSpPr>
          <p:cNvPr id="4" name="Segnaposto note 2">
            <a:extLst>
              <a:ext uri="{FF2B5EF4-FFF2-40B4-BE49-F238E27FC236}">
                <a16:creationId xmlns:a16="http://schemas.microsoft.com/office/drawing/2014/main" id="{85F50942-30E9-41BC-AB4B-D221462A8270}"/>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6">
            <a:extLst>
              <a:ext uri="{FF2B5EF4-FFF2-40B4-BE49-F238E27FC236}">
                <a16:creationId xmlns:a16="http://schemas.microsoft.com/office/drawing/2014/main" id="{BF1D3DD6-F999-45CA-9FC0-BE26C607D41A}"/>
              </a:ext>
            </a:extLst>
          </p:cNvPr>
          <p:cNvSpPr txBox="1">
            <a:spLocks noGrp="1"/>
          </p:cNvSpPr>
          <p:nvPr>
            <p:ph type="sldNum" sz="quarter" idx="5"/>
          </p:nvPr>
        </p:nvSpPr>
        <p:spPr>
          <a:ln/>
        </p:spPr>
        <p:txBody>
          <a:bodyPr vert="horz" wrap="square" lIns="0" tIns="0" rIns="0" bIns="0" anchor="b" anchorCtr="0">
            <a:noAutofit/>
          </a:bodyPr>
          <a:lstStyle/>
          <a:p>
            <a:pPr lvl="0"/>
            <a:fld id="{D80F4986-E55A-4446-A14C-230E92D2A2B1}" type="slidenum">
              <a:t>69</a:t>
            </a:fld>
            <a:endParaRPr lang="it-IT"/>
          </a:p>
        </p:txBody>
      </p:sp>
      <p:sp>
        <p:nvSpPr>
          <p:cNvPr id="2" name="Segnaposto numero diapositiva 6">
            <a:extLst>
              <a:ext uri="{FF2B5EF4-FFF2-40B4-BE49-F238E27FC236}">
                <a16:creationId xmlns:a16="http://schemas.microsoft.com/office/drawing/2014/main" id="{4D42B0D2-1E71-4EEC-A910-E918A554D057}"/>
              </a:ext>
            </a:extLst>
          </p:cNvPr>
          <p:cNvSpPr txBox="1"/>
          <p:nvPr/>
        </p:nvSpPr>
        <p:spPr>
          <a:xfrm>
            <a:off x="4278960" y="10157400"/>
            <a:ext cx="3280680" cy="534240"/>
          </a:xfrm>
          <a:prstGeom prst="rect">
            <a:avLst/>
          </a:prstGeom>
          <a:noFill/>
          <a:ln cap="flat">
            <a:noFill/>
          </a:ln>
        </p:spPr>
        <p:txBody>
          <a:bodyPr vert="horz" wrap="square" lIns="0" tIns="0" rIns="0" bIns="0" anchor="b" anchorCtr="0" compatLnSpc="0">
            <a:noAutofit/>
          </a:bodyPr>
          <a:lstStyle/>
          <a:p>
            <a:pPr marL="0" marR="0" lvl="0" indent="0" algn="r" rtl="0" hangingPunct="0">
              <a:lnSpc>
                <a:spcPct val="100000"/>
              </a:lnSpc>
              <a:spcBef>
                <a:spcPts val="0"/>
              </a:spcBef>
              <a:spcAft>
                <a:spcPts val="0"/>
              </a:spcAft>
              <a:buNone/>
              <a:tabLst/>
            </a:pPr>
            <a:fld id="{E214A8E0-F78E-4029-AD7D-14F39C925D2A}" type="slidenum">
              <a:t>69</a:t>
            </a:fld>
            <a:endParaRPr lang="it-IT" sz="1400" b="0" i="0" u="none" strike="noStrike" kern="1200" spc="0" baseline="0">
              <a:ln>
                <a:noFill/>
              </a:ln>
              <a:solidFill>
                <a:srgbClr val="000000"/>
              </a:solidFill>
              <a:latin typeface="Times New Roman" pitchFamily="18"/>
              <a:ea typeface="Lucida Sans Unicode" pitchFamily="2"/>
              <a:cs typeface="Tahoma" pitchFamily="2"/>
            </a:endParaRPr>
          </a:p>
        </p:txBody>
      </p:sp>
      <p:sp>
        <p:nvSpPr>
          <p:cNvPr id="3" name="Segnaposto immagine diapositiva 1">
            <a:extLst>
              <a:ext uri="{FF2B5EF4-FFF2-40B4-BE49-F238E27FC236}">
                <a16:creationId xmlns:a16="http://schemas.microsoft.com/office/drawing/2014/main" id="{BCE9CFF5-49FD-4422-8CD6-FC1C85147417}"/>
              </a:ext>
            </a:extLst>
          </p:cNvPr>
          <p:cNvSpPr>
            <a:spLocks noGrp="1" noRot="1" noChangeAspect="1" noResize="1"/>
          </p:cNvSpPr>
          <p:nvPr>
            <p:ph type="sldImg"/>
          </p:nvPr>
        </p:nvSpPr>
        <p:spPr>
          <a:xfrm>
            <a:off x="217488" y="812800"/>
            <a:ext cx="7123112" cy="4008438"/>
          </a:xfrm>
          <a:solidFill>
            <a:srgbClr val="5B9BD5"/>
          </a:solidFill>
          <a:ln w="12600" cap="flat">
            <a:solidFill>
              <a:srgbClr val="41719C"/>
            </a:solidFill>
            <a:prstDash val="solid"/>
            <a:miter/>
          </a:ln>
        </p:spPr>
      </p:sp>
      <p:sp>
        <p:nvSpPr>
          <p:cNvPr id="4" name="Segnaposto note 2">
            <a:extLst>
              <a:ext uri="{FF2B5EF4-FFF2-40B4-BE49-F238E27FC236}">
                <a16:creationId xmlns:a16="http://schemas.microsoft.com/office/drawing/2014/main" id="{CDECAA0C-18A9-4B46-8550-60E8271F4FB8}"/>
              </a:ext>
            </a:extLst>
          </p:cNvPr>
          <p:cNvSpPr txBox="1">
            <a:spLocks noGrp="1"/>
          </p:cNvSpPr>
          <p:nvPr>
            <p:ph type="body" sz="quarter" idx="1"/>
          </p:nvPr>
        </p:nvSpPr>
        <p:spPr/>
        <p:txBody>
          <a:bodyPr>
            <a:spAutoFit/>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EB85799C-02BD-4F8D-A922-315E8E8D048D}"/>
              </a:ext>
            </a:extLst>
          </p:cNvPr>
          <p:cNvSpPr txBox="1">
            <a:spLocks noGrp="1"/>
          </p:cNvSpPr>
          <p:nvPr>
            <p:ph type="sldNum" sz="quarter" idx="5"/>
          </p:nvPr>
        </p:nvSpPr>
        <p:spPr>
          <a:ln/>
        </p:spPr>
        <p:txBody>
          <a:bodyPr vert="horz" lIns="0" tIns="0" rIns="0" bIns="0" anchor="b" anchorCtr="0">
            <a:noAutofit/>
          </a:bodyPr>
          <a:lstStyle/>
          <a:p>
            <a:pPr lvl="0"/>
            <a:fld id="{DE4C2B7C-7F75-4A37-B14A-642B75FED482}" type="slidenum">
              <a:t>31</a:t>
            </a:fld>
            <a:endParaRPr lang="en-US"/>
          </a:p>
        </p:txBody>
      </p:sp>
      <p:sp>
        <p:nvSpPr>
          <p:cNvPr id="2" name="Segnaposto immagine diapositiva 1">
            <a:extLst>
              <a:ext uri="{FF2B5EF4-FFF2-40B4-BE49-F238E27FC236}">
                <a16:creationId xmlns:a16="http://schemas.microsoft.com/office/drawing/2014/main" id="{6E0B53A3-778C-44D3-BC2A-A82B1710C9E9}"/>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DAAE13C0-097D-46EA-8A9A-C3463B009D09}"/>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6">
            <a:extLst>
              <a:ext uri="{FF2B5EF4-FFF2-40B4-BE49-F238E27FC236}">
                <a16:creationId xmlns:a16="http://schemas.microsoft.com/office/drawing/2014/main" id="{515226A2-96E1-45FF-ADBC-A49D635FCFB3}"/>
              </a:ext>
            </a:extLst>
          </p:cNvPr>
          <p:cNvSpPr txBox="1">
            <a:spLocks noGrp="1"/>
          </p:cNvSpPr>
          <p:nvPr>
            <p:ph type="sldNum" sz="quarter" idx="5"/>
          </p:nvPr>
        </p:nvSpPr>
        <p:spPr>
          <a:ln/>
        </p:spPr>
        <p:txBody>
          <a:bodyPr vert="horz" wrap="square" lIns="0" tIns="0" rIns="0" bIns="0" anchor="b" anchorCtr="0">
            <a:noAutofit/>
          </a:bodyPr>
          <a:lstStyle/>
          <a:p>
            <a:pPr lvl="0"/>
            <a:fld id="{FD967AFD-1883-4104-85F6-3ADBAC511DE7}" type="slidenum">
              <a:t>70</a:t>
            </a:fld>
            <a:endParaRPr lang="it-IT"/>
          </a:p>
        </p:txBody>
      </p:sp>
      <p:sp>
        <p:nvSpPr>
          <p:cNvPr id="2" name="Segnaposto numero diapositiva 6">
            <a:extLst>
              <a:ext uri="{FF2B5EF4-FFF2-40B4-BE49-F238E27FC236}">
                <a16:creationId xmlns:a16="http://schemas.microsoft.com/office/drawing/2014/main" id="{AE4D6A32-A741-4B5F-8794-BD32D16AF850}"/>
              </a:ext>
            </a:extLst>
          </p:cNvPr>
          <p:cNvSpPr txBox="1"/>
          <p:nvPr/>
        </p:nvSpPr>
        <p:spPr>
          <a:xfrm>
            <a:off x="4278960" y="10157400"/>
            <a:ext cx="3280680" cy="534240"/>
          </a:xfrm>
          <a:prstGeom prst="rect">
            <a:avLst/>
          </a:prstGeom>
          <a:noFill/>
          <a:ln cap="flat">
            <a:noFill/>
          </a:ln>
        </p:spPr>
        <p:txBody>
          <a:bodyPr vert="horz" wrap="square" lIns="0" tIns="0" rIns="0" bIns="0" anchor="b" anchorCtr="0" compatLnSpc="0">
            <a:noAutofit/>
          </a:bodyPr>
          <a:lstStyle/>
          <a:p>
            <a:pPr marL="0" marR="0" lvl="0" indent="0" algn="r" rtl="0" hangingPunct="0">
              <a:lnSpc>
                <a:spcPct val="100000"/>
              </a:lnSpc>
              <a:spcBef>
                <a:spcPts val="0"/>
              </a:spcBef>
              <a:spcAft>
                <a:spcPts val="0"/>
              </a:spcAft>
              <a:buNone/>
              <a:tabLst/>
            </a:pPr>
            <a:fld id="{8544F5A3-3DA2-4CD9-8474-7C0B743CA934}" type="slidenum">
              <a:t>70</a:t>
            </a:fld>
            <a:endParaRPr lang="it-IT" sz="1400" b="0" i="0" u="none" strike="noStrike" kern="1200" spc="0" baseline="0">
              <a:ln>
                <a:noFill/>
              </a:ln>
              <a:solidFill>
                <a:srgbClr val="000000"/>
              </a:solidFill>
              <a:latin typeface="Times New Roman" pitchFamily="18"/>
              <a:ea typeface="Lucida Sans Unicode" pitchFamily="2"/>
              <a:cs typeface="Tahoma" pitchFamily="2"/>
            </a:endParaRPr>
          </a:p>
        </p:txBody>
      </p:sp>
      <p:sp>
        <p:nvSpPr>
          <p:cNvPr id="3" name="Segnaposto immagine diapositiva 1">
            <a:extLst>
              <a:ext uri="{FF2B5EF4-FFF2-40B4-BE49-F238E27FC236}">
                <a16:creationId xmlns:a16="http://schemas.microsoft.com/office/drawing/2014/main" id="{D0C502D6-4902-4703-A1D7-A048E9F3A87B}"/>
              </a:ext>
            </a:extLst>
          </p:cNvPr>
          <p:cNvSpPr>
            <a:spLocks noGrp="1" noRot="1" noChangeAspect="1" noResize="1"/>
          </p:cNvSpPr>
          <p:nvPr>
            <p:ph type="sldImg"/>
          </p:nvPr>
        </p:nvSpPr>
        <p:spPr>
          <a:xfrm>
            <a:off x="217488" y="812800"/>
            <a:ext cx="7123112" cy="4008438"/>
          </a:xfrm>
          <a:solidFill>
            <a:srgbClr val="5B9BD5"/>
          </a:solidFill>
          <a:ln w="12600" cap="flat">
            <a:solidFill>
              <a:srgbClr val="41719C"/>
            </a:solidFill>
            <a:prstDash val="solid"/>
            <a:miter/>
          </a:ln>
        </p:spPr>
      </p:sp>
      <p:sp>
        <p:nvSpPr>
          <p:cNvPr id="4" name="Segnaposto note 2">
            <a:extLst>
              <a:ext uri="{FF2B5EF4-FFF2-40B4-BE49-F238E27FC236}">
                <a16:creationId xmlns:a16="http://schemas.microsoft.com/office/drawing/2014/main" id="{FF295754-194D-49B3-884D-5F10A437BFA7}"/>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6">
            <a:extLst>
              <a:ext uri="{FF2B5EF4-FFF2-40B4-BE49-F238E27FC236}">
                <a16:creationId xmlns:a16="http://schemas.microsoft.com/office/drawing/2014/main" id="{EAA7D663-AE8C-43E3-A2AA-051EE9C6B98E}"/>
              </a:ext>
            </a:extLst>
          </p:cNvPr>
          <p:cNvSpPr txBox="1">
            <a:spLocks noGrp="1"/>
          </p:cNvSpPr>
          <p:nvPr>
            <p:ph type="sldNum" sz="quarter" idx="5"/>
          </p:nvPr>
        </p:nvSpPr>
        <p:spPr>
          <a:ln/>
        </p:spPr>
        <p:txBody>
          <a:bodyPr vert="horz" wrap="square" lIns="0" tIns="0" rIns="0" bIns="0" anchor="b" anchorCtr="0">
            <a:noAutofit/>
          </a:bodyPr>
          <a:lstStyle/>
          <a:p>
            <a:pPr lvl="0"/>
            <a:fld id="{74E8987F-B91B-4723-A8AA-C93DE83658F0}" type="slidenum">
              <a:t>71</a:t>
            </a:fld>
            <a:endParaRPr lang="it-IT"/>
          </a:p>
        </p:txBody>
      </p:sp>
      <p:sp>
        <p:nvSpPr>
          <p:cNvPr id="2" name="Segnaposto numero diapositiva 6">
            <a:extLst>
              <a:ext uri="{FF2B5EF4-FFF2-40B4-BE49-F238E27FC236}">
                <a16:creationId xmlns:a16="http://schemas.microsoft.com/office/drawing/2014/main" id="{95643797-19F2-42BA-BC01-66B621347693}"/>
              </a:ext>
            </a:extLst>
          </p:cNvPr>
          <p:cNvSpPr txBox="1"/>
          <p:nvPr/>
        </p:nvSpPr>
        <p:spPr>
          <a:xfrm>
            <a:off x="4278960" y="10157400"/>
            <a:ext cx="3280680" cy="534240"/>
          </a:xfrm>
          <a:prstGeom prst="rect">
            <a:avLst/>
          </a:prstGeom>
          <a:noFill/>
          <a:ln cap="flat">
            <a:noFill/>
          </a:ln>
        </p:spPr>
        <p:txBody>
          <a:bodyPr vert="horz" wrap="square" lIns="0" tIns="0" rIns="0" bIns="0" anchor="b" anchorCtr="0" compatLnSpc="0">
            <a:noAutofit/>
          </a:bodyPr>
          <a:lstStyle/>
          <a:p>
            <a:pPr marL="0" marR="0" lvl="0" indent="0" algn="r" rtl="0" hangingPunct="0">
              <a:lnSpc>
                <a:spcPct val="100000"/>
              </a:lnSpc>
              <a:spcBef>
                <a:spcPts val="0"/>
              </a:spcBef>
              <a:spcAft>
                <a:spcPts val="0"/>
              </a:spcAft>
              <a:buNone/>
              <a:tabLst/>
            </a:pPr>
            <a:fld id="{262A726C-C985-493A-B8CB-C5A36E5ADE70}" type="slidenum">
              <a:t>71</a:t>
            </a:fld>
            <a:endParaRPr lang="it-IT" sz="1400" b="0" i="0" u="none" strike="noStrike" kern="1200" spc="0" baseline="0">
              <a:ln>
                <a:noFill/>
              </a:ln>
              <a:solidFill>
                <a:srgbClr val="000000"/>
              </a:solidFill>
              <a:latin typeface="Times New Roman" pitchFamily="18"/>
              <a:ea typeface="Lucida Sans Unicode" pitchFamily="2"/>
              <a:cs typeface="Tahoma" pitchFamily="2"/>
            </a:endParaRPr>
          </a:p>
        </p:txBody>
      </p:sp>
      <p:sp>
        <p:nvSpPr>
          <p:cNvPr id="3" name="Segnaposto immagine diapositiva 1">
            <a:extLst>
              <a:ext uri="{FF2B5EF4-FFF2-40B4-BE49-F238E27FC236}">
                <a16:creationId xmlns:a16="http://schemas.microsoft.com/office/drawing/2014/main" id="{EDBC098C-AF14-400C-9841-8932B75302E3}"/>
              </a:ext>
            </a:extLst>
          </p:cNvPr>
          <p:cNvSpPr>
            <a:spLocks noGrp="1" noRot="1" noChangeAspect="1" noResize="1"/>
          </p:cNvSpPr>
          <p:nvPr>
            <p:ph type="sldImg"/>
          </p:nvPr>
        </p:nvSpPr>
        <p:spPr>
          <a:xfrm>
            <a:off x="217488" y="812800"/>
            <a:ext cx="7123112" cy="4008438"/>
          </a:xfrm>
          <a:solidFill>
            <a:srgbClr val="5B9BD5"/>
          </a:solidFill>
          <a:ln w="12600" cap="flat">
            <a:solidFill>
              <a:srgbClr val="41719C"/>
            </a:solidFill>
            <a:prstDash val="solid"/>
            <a:miter/>
          </a:ln>
        </p:spPr>
      </p:sp>
      <p:sp>
        <p:nvSpPr>
          <p:cNvPr id="4" name="Segnaposto note 2">
            <a:extLst>
              <a:ext uri="{FF2B5EF4-FFF2-40B4-BE49-F238E27FC236}">
                <a16:creationId xmlns:a16="http://schemas.microsoft.com/office/drawing/2014/main" id="{1D54AA0D-122B-44A6-A86A-23C7BF27B3EB}"/>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6">
            <a:extLst>
              <a:ext uri="{FF2B5EF4-FFF2-40B4-BE49-F238E27FC236}">
                <a16:creationId xmlns:a16="http://schemas.microsoft.com/office/drawing/2014/main" id="{53929D9F-99FA-47DA-93C5-CB69F561DF1C}"/>
              </a:ext>
            </a:extLst>
          </p:cNvPr>
          <p:cNvSpPr txBox="1">
            <a:spLocks noGrp="1"/>
          </p:cNvSpPr>
          <p:nvPr>
            <p:ph type="sldNum" sz="quarter" idx="5"/>
          </p:nvPr>
        </p:nvSpPr>
        <p:spPr>
          <a:ln/>
        </p:spPr>
        <p:txBody>
          <a:bodyPr vert="horz" wrap="square" lIns="0" tIns="0" rIns="0" bIns="0" anchor="b" anchorCtr="0">
            <a:noAutofit/>
          </a:bodyPr>
          <a:lstStyle/>
          <a:p>
            <a:pPr lvl="0"/>
            <a:fld id="{FDB12E9E-3F30-46A3-9DFC-9038FA824C97}" type="slidenum">
              <a:t>72</a:t>
            </a:fld>
            <a:endParaRPr lang="it-IT"/>
          </a:p>
        </p:txBody>
      </p:sp>
      <p:sp>
        <p:nvSpPr>
          <p:cNvPr id="2" name="Segnaposto numero diapositiva 6">
            <a:extLst>
              <a:ext uri="{FF2B5EF4-FFF2-40B4-BE49-F238E27FC236}">
                <a16:creationId xmlns:a16="http://schemas.microsoft.com/office/drawing/2014/main" id="{7A633D17-690B-4FB0-B3B3-45DEB6163B00}"/>
              </a:ext>
            </a:extLst>
          </p:cNvPr>
          <p:cNvSpPr txBox="1"/>
          <p:nvPr/>
        </p:nvSpPr>
        <p:spPr>
          <a:xfrm>
            <a:off x="4278960" y="10157400"/>
            <a:ext cx="3280680" cy="534240"/>
          </a:xfrm>
          <a:prstGeom prst="rect">
            <a:avLst/>
          </a:prstGeom>
          <a:noFill/>
          <a:ln cap="flat">
            <a:noFill/>
          </a:ln>
        </p:spPr>
        <p:txBody>
          <a:bodyPr vert="horz" wrap="square" lIns="0" tIns="0" rIns="0" bIns="0" anchor="b" anchorCtr="0" compatLnSpc="0">
            <a:noAutofit/>
          </a:bodyPr>
          <a:lstStyle/>
          <a:p>
            <a:pPr marL="0" marR="0" lvl="0" indent="0" algn="r" rtl="0" hangingPunct="0">
              <a:lnSpc>
                <a:spcPct val="100000"/>
              </a:lnSpc>
              <a:spcBef>
                <a:spcPts val="0"/>
              </a:spcBef>
              <a:spcAft>
                <a:spcPts val="0"/>
              </a:spcAft>
              <a:buNone/>
              <a:tabLst/>
            </a:pPr>
            <a:fld id="{3DF8EE0A-B87B-4417-AEBC-CE441EFCCD08}" type="slidenum">
              <a:t>72</a:t>
            </a:fld>
            <a:endParaRPr lang="it-IT" sz="1400" b="0" i="0" u="none" strike="noStrike" kern="1200" spc="0" baseline="0">
              <a:ln>
                <a:noFill/>
              </a:ln>
              <a:solidFill>
                <a:srgbClr val="000000"/>
              </a:solidFill>
              <a:latin typeface="Times New Roman" pitchFamily="18"/>
              <a:ea typeface="Lucida Sans Unicode" pitchFamily="2"/>
              <a:cs typeface="Tahoma" pitchFamily="2"/>
            </a:endParaRPr>
          </a:p>
        </p:txBody>
      </p:sp>
      <p:sp>
        <p:nvSpPr>
          <p:cNvPr id="3" name="Segnaposto immagine diapositiva 1">
            <a:extLst>
              <a:ext uri="{FF2B5EF4-FFF2-40B4-BE49-F238E27FC236}">
                <a16:creationId xmlns:a16="http://schemas.microsoft.com/office/drawing/2014/main" id="{EA218A18-C4CD-496C-B7EF-18E7E012D3CC}"/>
              </a:ext>
            </a:extLst>
          </p:cNvPr>
          <p:cNvSpPr>
            <a:spLocks noGrp="1" noRot="1" noChangeAspect="1" noResize="1"/>
          </p:cNvSpPr>
          <p:nvPr>
            <p:ph type="sldImg"/>
          </p:nvPr>
        </p:nvSpPr>
        <p:spPr>
          <a:xfrm>
            <a:off x="217488" y="812800"/>
            <a:ext cx="7123112" cy="4008438"/>
          </a:xfrm>
          <a:solidFill>
            <a:srgbClr val="5B9BD5"/>
          </a:solidFill>
          <a:ln w="12600" cap="flat">
            <a:solidFill>
              <a:srgbClr val="41719C"/>
            </a:solidFill>
            <a:prstDash val="solid"/>
            <a:miter/>
          </a:ln>
        </p:spPr>
      </p:sp>
      <p:sp>
        <p:nvSpPr>
          <p:cNvPr id="4" name="Segnaposto note 2">
            <a:extLst>
              <a:ext uri="{FF2B5EF4-FFF2-40B4-BE49-F238E27FC236}">
                <a16:creationId xmlns:a16="http://schemas.microsoft.com/office/drawing/2014/main" id="{EF363D84-4E07-4424-81BA-4988D791C926}"/>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0D9E372F-9F73-4FBD-A6CE-FFDFD1502DE6}"/>
              </a:ext>
            </a:extLst>
          </p:cNvPr>
          <p:cNvSpPr txBox="1">
            <a:spLocks noGrp="1"/>
          </p:cNvSpPr>
          <p:nvPr>
            <p:ph type="sldNum" sz="quarter" idx="5"/>
          </p:nvPr>
        </p:nvSpPr>
        <p:spPr>
          <a:ln/>
        </p:spPr>
        <p:txBody>
          <a:bodyPr vert="horz" wrap="square" lIns="0" tIns="0" rIns="0" bIns="0" anchor="b" anchorCtr="0">
            <a:noAutofit/>
          </a:bodyPr>
          <a:lstStyle/>
          <a:p>
            <a:pPr lvl="0"/>
            <a:fld id="{ED88D6A6-3414-48BF-AA88-D3850395587C}" type="slidenum">
              <a:t>73</a:t>
            </a:fld>
            <a:endParaRPr lang="it-IT"/>
          </a:p>
        </p:txBody>
      </p:sp>
      <p:sp>
        <p:nvSpPr>
          <p:cNvPr id="2" name="Segnaposto immagine diapositiva 1">
            <a:extLst>
              <a:ext uri="{FF2B5EF4-FFF2-40B4-BE49-F238E27FC236}">
                <a16:creationId xmlns:a16="http://schemas.microsoft.com/office/drawing/2014/main" id="{8DDF319B-A051-48D4-979A-6A752D217793}"/>
              </a:ext>
            </a:extLst>
          </p:cNvPr>
          <p:cNvSpPr>
            <a:spLocks noGrp="1" noRot="1" noChangeAspect="1" noResize="1"/>
          </p:cNvSpPr>
          <p:nvPr>
            <p:ph type="sldImg"/>
          </p:nvPr>
        </p:nvSpPr>
        <p:spPr>
          <a:solidFill>
            <a:srgbClr val="5B9BD5"/>
          </a:solidFill>
          <a:ln w="12600" cap="flat">
            <a:solidFill>
              <a:srgbClr val="41719C"/>
            </a:solidFill>
            <a:prstDash val="solid"/>
            <a:miter/>
          </a:ln>
        </p:spPr>
      </p:sp>
      <p:sp>
        <p:nvSpPr>
          <p:cNvPr id="3" name="Segnaposto note 2">
            <a:extLst>
              <a:ext uri="{FF2B5EF4-FFF2-40B4-BE49-F238E27FC236}">
                <a16:creationId xmlns:a16="http://schemas.microsoft.com/office/drawing/2014/main" id="{B6EBECA0-20DE-4D37-95F5-45634328DFDD}"/>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DC57A8-AE18-4654-B6AF-04B3577165BE}" type="slidenum">
              <a:rPr kumimoji="0" lang="it-IT" sz="1200" b="0" i="0" u="none" strike="noStrike" kern="1200" cap="none" spc="0" normalizeH="0" baseline="0" noProof="0" smtClean="0">
                <a:ln>
                  <a:noFill/>
                </a:ln>
                <a:solidFill>
                  <a:srgbClr val="9A5315"/>
                </a:solidFill>
                <a:effectLst/>
                <a:uLnTx/>
                <a:uFillTx/>
                <a:latin typeface="Segoe Prin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it-IT" sz="1200" b="0" i="0" u="none" strike="noStrike" kern="1200" cap="none" spc="0" normalizeH="0" baseline="0" noProof="0" dirty="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333971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DC57A8-AE18-4654-B6AF-04B3577165BE}" type="slidenum">
              <a:rPr kumimoji="0" lang="it-IT" sz="1200" b="0" i="0" u="none" strike="noStrike" kern="1200" cap="none" spc="0" normalizeH="0" baseline="0" noProof="0" smtClean="0">
                <a:ln>
                  <a:noFill/>
                </a:ln>
                <a:solidFill>
                  <a:srgbClr val="9A5315"/>
                </a:solidFill>
                <a:effectLst/>
                <a:uLnTx/>
                <a:uFillTx/>
                <a:latin typeface="Segoe Prin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it-IT" sz="1200" b="0" i="0" u="none" strike="noStrike" kern="1200" cap="none" spc="0" normalizeH="0" baseline="0" noProof="0" dirty="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334267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C57A8-AE18-4654-B6AF-04B3577165BE}" type="slidenum">
              <a:rPr kumimoji="0" lang="it-IT" sz="1200" b="0" i="0" u="none" strike="noStrike" kern="1200" cap="none" spc="0" normalizeH="0" baseline="0" noProof="0" smtClean="0">
                <a:ln>
                  <a:noFill/>
                </a:ln>
                <a:solidFill>
                  <a:srgbClr val="9A5315"/>
                </a:solidFill>
                <a:effectLst/>
                <a:uLnTx/>
                <a:uFillTx/>
                <a:latin typeface="Segoe Pri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it-IT" sz="1200" b="0" i="0" u="none" strike="noStrike" kern="1200" cap="none" spc="0" normalizeH="0" baseline="0" noProof="0" dirty="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063157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5545C690-23EE-45DF-B199-312A00E6F3A8}"/>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4A63821-8DF3-4C6C-BF27-8C46F7A0E346}" type="slidenum">
              <a:rPr kumimoji="0" lang="it-IT"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87</a:t>
            </a:fld>
            <a:endParaRPr kumimoji="0" lang="it-IT"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egnaposto immagine diapositiva 1">
            <a:extLst>
              <a:ext uri="{FF2B5EF4-FFF2-40B4-BE49-F238E27FC236}">
                <a16:creationId xmlns:a16="http://schemas.microsoft.com/office/drawing/2014/main" id="{4E0CAE0D-4553-4A42-B14F-9C1B5EC99795}"/>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Segnaposto note 2">
            <a:extLst>
              <a:ext uri="{FF2B5EF4-FFF2-40B4-BE49-F238E27FC236}">
                <a16:creationId xmlns:a16="http://schemas.microsoft.com/office/drawing/2014/main" id="{5E9C1110-9C4F-48DD-BB8C-53AA83DE1BD7}"/>
              </a:ext>
            </a:extLst>
          </p:cNvPr>
          <p:cNvSpPr txBox="1">
            <a:spLocks noGrp="1"/>
          </p:cNvSpPr>
          <p:nvPr>
            <p:ph type="body" sz="quarter" idx="1"/>
          </p:nvPr>
        </p:nvSpPr>
        <p:spPr/>
        <p:txBody>
          <a:bodyPr vert="horz">
            <a:spAutoFit/>
          </a:bodyPr>
          <a:lstStyle/>
          <a:p>
            <a:pPr rtl="0"/>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4DF2859A-C67A-43F1-B4AF-ABE9312B0CBD}"/>
              </a:ext>
            </a:extLst>
          </p:cNvPr>
          <p:cNvSpPr txBox="1">
            <a:spLocks noGrp="1"/>
          </p:cNvSpPr>
          <p:nvPr>
            <p:ph type="sldNum" sz="quarter" idx="5"/>
          </p:nvPr>
        </p:nvSpPr>
        <p:spPr>
          <a:ln/>
        </p:spPr>
        <p:txBody>
          <a:bodyPr vert="horz" lIns="0" tIns="0" rIns="0" bIns="0" anchor="b" anchorCtr="0">
            <a:noAutofit/>
          </a:bodyPr>
          <a:lstStyle/>
          <a:p>
            <a:pPr lvl="0"/>
            <a:fld id="{D4090D95-E362-4F2A-912E-38DE7504914D}" type="slidenum">
              <a:t>88</a:t>
            </a:fld>
            <a:endParaRPr lang="it-IT"/>
          </a:p>
        </p:txBody>
      </p:sp>
      <p:sp>
        <p:nvSpPr>
          <p:cNvPr id="2" name="Segnaposto immagine diapositiva 1">
            <a:extLst>
              <a:ext uri="{FF2B5EF4-FFF2-40B4-BE49-F238E27FC236}">
                <a16:creationId xmlns:a16="http://schemas.microsoft.com/office/drawing/2014/main" id="{6B69CFBB-6927-4FE8-9544-7FF3A8207FED}"/>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Segnaposto note 2">
            <a:extLst>
              <a:ext uri="{FF2B5EF4-FFF2-40B4-BE49-F238E27FC236}">
                <a16:creationId xmlns:a16="http://schemas.microsoft.com/office/drawing/2014/main" id="{30863DF0-5C21-4E3F-A9C6-97F7CB176B1D}"/>
              </a:ext>
            </a:extLst>
          </p:cNvPr>
          <p:cNvSpPr txBox="1">
            <a:spLocks noGrp="1"/>
          </p:cNvSpPr>
          <p:nvPr>
            <p:ph type="body" sz="quarter" idx="1"/>
          </p:nvPr>
        </p:nvSpPr>
        <p:spPr/>
        <p:txBody>
          <a:bodyPr vert="horz">
            <a:spAutoFit/>
          </a:bodyPr>
          <a:lstStyle/>
          <a:p>
            <a:pPr rtl="0"/>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90A80134-E5F5-41BA-A25B-7B9A78C54488}"/>
              </a:ext>
            </a:extLst>
          </p:cNvPr>
          <p:cNvSpPr txBox="1">
            <a:spLocks noGrp="1"/>
          </p:cNvSpPr>
          <p:nvPr>
            <p:ph type="sldNum" sz="quarter" idx="5"/>
          </p:nvPr>
        </p:nvSpPr>
        <p:spPr>
          <a:ln/>
        </p:spPr>
        <p:txBody>
          <a:bodyPr vert="horz" lIns="0" tIns="0" rIns="0" bIns="0" anchor="b" anchorCtr="0">
            <a:noAutofit/>
          </a:bodyPr>
          <a:lstStyle/>
          <a:p>
            <a:pPr lvl="0"/>
            <a:fld id="{349A226D-BA28-400E-A4E3-DABAD6340637}" type="slidenum">
              <a:t>89</a:t>
            </a:fld>
            <a:endParaRPr lang="it-IT"/>
          </a:p>
        </p:txBody>
      </p:sp>
      <p:sp>
        <p:nvSpPr>
          <p:cNvPr id="2" name="Segnaposto immagine diapositiva 1">
            <a:extLst>
              <a:ext uri="{FF2B5EF4-FFF2-40B4-BE49-F238E27FC236}">
                <a16:creationId xmlns:a16="http://schemas.microsoft.com/office/drawing/2014/main" id="{CA7734A3-10C1-4C0B-AE61-EB846F91E012}"/>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Segnaposto note 2">
            <a:extLst>
              <a:ext uri="{FF2B5EF4-FFF2-40B4-BE49-F238E27FC236}">
                <a16:creationId xmlns:a16="http://schemas.microsoft.com/office/drawing/2014/main" id="{1840D48C-567B-4F74-9C2C-7187DFF50A58}"/>
              </a:ext>
            </a:extLst>
          </p:cNvPr>
          <p:cNvSpPr txBox="1">
            <a:spLocks noGrp="1"/>
          </p:cNvSpPr>
          <p:nvPr>
            <p:ph type="body" sz="quarter" idx="1"/>
          </p:nvPr>
        </p:nvSpPr>
        <p:spPr/>
        <p:txBody>
          <a:bodyPr vert="horz">
            <a:spAutoFit/>
          </a:bodyPr>
          <a:lstStyle/>
          <a:p>
            <a:pPr rtl="0"/>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BF55C98E-BDD5-4C0A-859C-BA0321D237B7}"/>
              </a:ext>
            </a:extLst>
          </p:cNvPr>
          <p:cNvSpPr txBox="1">
            <a:spLocks noGrp="1"/>
          </p:cNvSpPr>
          <p:nvPr>
            <p:ph type="sldNum" sz="quarter" idx="5"/>
          </p:nvPr>
        </p:nvSpPr>
        <p:spPr>
          <a:ln/>
        </p:spPr>
        <p:txBody>
          <a:bodyPr vert="horz" lIns="0" tIns="0" rIns="0" bIns="0" anchor="b" anchorCtr="0">
            <a:noAutofit/>
          </a:bodyPr>
          <a:lstStyle/>
          <a:p>
            <a:pPr lvl="0"/>
            <a:fld id="{82031409-BE38-449C-B35C-C29D910BF250}" type="slidenum">
              <a:t>32</a:t>
            </a:fld>
            <a:endParaRPr lang="en-US"/>
          </a:p>
        </p:txBody>
      </p:sp>
      <p:sp>
        <p:nvSpPr>
          <p:cNvPr id="2" name="Segnaposto immagine diapositiva 1">
            <a:extLst>
              <a:ext uri="{FF2B5EF4-FFF2-40B4-BE49-F238E27FC236}">
                <a16:creationId xmlns:a16="http://schemas.microsoft.com/office/drawing/2014/main" id="{466F9F69-8D52-4549-AC2E-0E09E716D252}"/>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2CECD334-828F-475C-9263-831A30A40D25}"/>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6B8355BA-CC6F-4C92-AD0B-D56B9EF39733}"/>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00099C9-572A-4BCE-97CD-96AEC67A394D}" type="slidenum">
              <a:rPr kumimoji="0" lang="en-ZW" sz="1400" b="0" i="0" u="none" strike="noStrike" kern="1200" cap="none" spc="0" normalizeH="0" baseline="0" noProof="0" smtClean="0">
                <a:ln>
                  <a:noFill/>
                </a:ln>
                <a:solidFill>
                  <a:prstClr val="black"/>
                </a:solidFill>
                <a:effectLst/>
                <a:uLnTx/>
                <a:uFillTx/>
                <a:latin typeface="Liberation Sans"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90</a:t>
            </a:fld>
            <a:endParaRPr kumimoji="0" lang="en-ZW" sz="1400" b="0" i="0" u="none" strike="noStrike" kern="1200" cap="none" spc="0" normalizeH="0" baseline="0" noProof="0">
              <a:ln>
                <a:noFill/>
              </a:ln>
              <a:solidFill>
                <a:prstClr val="black"/>
              </a:solidFill>
              <a:effectLst/>
              <a:uLnTx/>
              <a:uFillTx/>
              <a:latin typeface="Liberation Sans" pitchFamily="18"/>
              <a:cs typeface="Tahoma" pitchFamily="2"/>
            </a:endParaRPr>
          </a:p>
        </p:txBody>
      </p:sp>
      <p:sp>
        <p:nvSpPr>
          <p:cNvPr id="2" name="Segnaposto immagine diapositiva 1">
            <a:extLst>
              <a:ext uri="{FF2B5EF4-FFF2-40B4-BE49-F238E27FC236}">
                <a16:creationId xmlns:a16="http://schemas.microsoft.com/office/drawing/2014/main" id="{2C6256D7-07D5-4FD1-96D6-5DAF8C4C6238}"/>
              </a:ext>
            </a:extLst>
          </p:cNvPr>
          <p:cNvSpPr>
            <a:spLocks noGrp="1" noRot="1" noChangeAspect="1" noResize="1"/>
          </p:cNvSpPr>
          <p:nvPr>
            <p:ph type="sldImg"/>
          </p:nvPr>
        </p:nvSpPr>
        <p:spPr>
          <a:xfrm>
            <a:off x="722313" y="900113"/>
            <a:ext cx="6116637" cy="3441700"/>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5DF1164F-563A-4DC8-8D21-0490F8F804EF}"/>
              </a:ext>
            </a:extLst>
          </p:cNvPr>
          <p:cNvSpPr txBox="1">
            <a:spLocks noGrp="1"/>
          </p:cNvSpPr>
          <p:nvPr>
            <p:ph type="body" sz="quarter" idx="1"/>
          </p:nvPr>
        </p:nvSpPr>
        <p:spPr>
          <a:xfrm>
            <a:off x="720000" y="4680000"/>
            <a:ext cx="6120000" cy="5040000"/>
          </a:xfrm>
        </p:spPr>
        <p:txBody>
          <a:bodyPr>
            <a:spAutoFit/>
          </a:bodyPr>
          <a:lstStyle/>
          <a:p>
            <a:pPr indent="0"/>
            <a:endParaRPr lang="en-ZW" sz="294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81787661-1F3D-4D7F-A385-0D2F8AD25385}"/>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4F8BA4E-02C7-4A67-94F6-DC68B92FFC90}" type="slidenum">
              <a:rPr kumimoji="0" lang="en-ZW" sz="1400" b="0" i="0" u="none" strike="noStrike" kern="1200" cap="none" spc="0" normalizeH="0" baseline="0" noProof="0" smtClean="0">
                <a:ln>
                  <a:noFill/>
                </a:ln>
                <a:solidFill>
                  <a:prstClr val="black"/>
                </a:solidFill>
                <a:effectLst/>
                <a:uLnTx/>
                <a:uFillTx/>
                <a:latin typeface="Liberation Sans"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91</a:t>
            </a:fld>
            <a:endParaRPr kumimoji="0" lang="en-ZW" sz="1400" b="0" i="0" u="none" strike="noStrike" kern="1200" cap="none" spc="0" normalizeH="0" baseline="0" noProof="0">
              <a:ln>
                <a:noFill/>
              </a:ln>
              <a:solidFill>
                <a:prstClr val="black"/>
              </a:solidFill>
              <a:effectLst/>
              <a:uLnTx/>
              <a:uFillTx/>
              <a:latin typeface="Liberation Sans" pitchFamily="18"/>
              <a:cs typeface="Tahoma" pitchFamily="2"/>
            </a:endParaRPr>
          </a:p>
        </p:txBody>
      </p:sp>
      <p:sp>
        <p:nvSpPr>
          <p:cNvPr id="2" name="Segnaposto immagine diapositiva 1">
            <a:extLst>
              <a:ext uri="{FF2B5EF4-FFF2-40B4-BE49-F238E27FC236}">
                <a16:creationId xmlns:a16="http://schemas.microsoft.com/office/drawing/2014/main" id="{88FE99CA-176B-4660-BB62-151870D4012B}"/>
              </a:ext>
            </a:extLst>
          </p:cNvPr>
          <p:cNvSpPr>
            <a:spLocks noGrp="1" noRot="1" noChangeAspect="1" noResize="1"/>
          </p:cNvSpPr>
          <p:nvPr>
            <p:ph type="sldImg"/>
          </p:nvPr>
        </p:nvSpPr>
        <p:spPr>
          <a:xfrm>
            <a:off x="722313" y="900113"/>
            <a:ext cx="6116637" cy="3441700"/>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E337D0BD-1350-4F85-9326-FEB5FA9A5F54}"/>
              </a:ext>
            </a:extLst>
          </p:cNvPr>
          <p:cNvSpPr txBox="1">
            <a:spLocks noGrp="1"/>
          </p:cNvSpPr>
          <p:nvPr>
            <p:ph type="body" sz="quarter" idx="1"/>
          </p:nvPr>
        </p:nvSpPr>
        <p:spPr>
          <a:xfrm>
            <a:off x="720000" y="4680000"/>
            <a:ext cx="6120000" cy="5040000"/>
          </a:xfrm>
        </p:spPr>
        <p:txBody>
          <a:bodyPr>
            <a:spAutoFit/>
          </a:bodyPr>
          <a:lstStyle/>
          <a:p>
            <a:pPr indent="0"/>
            <a:endParaRPr lang="en-ZW" sz="294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635FBFAC-0E83-4E9D-9FC0-0CC67D6280D4}"/>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382E601-071F-48D4-A3A4-767F2A8E2C17}" type="slidenum">
              <a:rPr kumimoji="0" lang="en-ZW" sz="1400" b="0" i="0" u="none" strike="noStrike" kern="1200" cap="none" spc="0" normalizeH="0" baseline="0" noProof="0" smtClean="0">
                <a:ln>
                  <a:noFill/>
                </a:ln>
                <a:solidFill>
                  <a:prstClr val="black"/>
                </a:solidFill>
                <a:effectLst/>
                <a:uLnTx/>
                <a:uFillTx/>
                <a:latin typeface="Liberation Sans"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92</a:t>
            </a:fld>
            <a:endParaRPr kumimoji="0" lang="en-ZW" sz="1400" b="0" i="0" u="none" strike="noStrike" kern="1200" cap="none" spc="0" normalizeH="0" baseline="0" noProof="0">
              <a:ln>
                <a:noFill/>
              </a:ln>
              <a:solidFill>
                <a:prstClr val="black"/>
              </a:solidFill>
              <a:effectLst/>
              <a:uLnTx/>
              <a:uFillTx/>
              <a:latin typeface="Liberation Sans" pitchFamily="18"/>
              <a:cs typeface="Tahoma" pitchFamily="2"/>
            </a:endParaRPr>
          </a:p>
        </p:txBody>
      </p:sp>
      <p:sp>
        <p:nvSpPr>
          <p:cNvPr id="2" name="Segnaposto immagine diapositiva 1">
            <a:extLst>
              <a:ext uri="{FF2B5EF4-FFF2-40B4-BE49-F238E27FC236}">
                <a16:creationId xmlns:a16="http://schemas.microsoft.com/office/drawing/2014/main" id="{E38026E2-8181-43E1-8921-A282CBEBF8B4}"/>
              </a:ext>
            </a:extLst>
          </p:cNvPr>
          <p:cNvSpPr>
            <a:spLocks noGrp="1" noRot="1" noChangeAspect="1" noResize="1"/>
          </p:cNvSpPr>
          <p:nvPr>
            <p:ph type="sldImg"/>
          </p:nvPr>
        </p:nvSpPr>
        <p:spPr>
          <a:xfrm>
            <a:off x="722313" y="900113"/>
            <a:ext cx="6116637" cy="3441700"/>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0F07FFB6-4F31-45DA-8AD3-793D6640C6EE}"/>
              </a:ext>
            </a:extLst>
          </p:cNvPr>
          <p:cNvSpPr txBox="1">
            <a:spLocks noGrp="1"/>
          </p:cNvSpPr>
          <p:nvPr>
            <p:ph type="body" sz="quarter" idx="1"/>
          </p:nvPr>
        </p:nvSpPr>
        <p:spPr>
          <a:xfrm>
            <a:off x="720000" y="4680000"/>
            <a:ext cx="6120000" cy="5040000"/>
          </a:xfrm>
        </p:spPr>
        <p:txBody>
          <a:bodyPr/>
          <a:lstStyle/>
          <a:p>
            <a:pPr indent="0"/>
            <a:endParaRPr lang="en-ZW" sz="294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2F1E1D59-9873-4DAA-B849-B94A5B8C5E0F}"/>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4955FF2-9A39-4571-A12B-6B9AA55A430A}" type="slidenum">
              <a:rPr kumimoji="0" lang="it-IT"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93</a:t>
            </a:fld>
            <a:endParaRPr kumimoji="0" lang="it-IT"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egnaposto immagine diapositiva 1">
            <a:extLst>
              <a:ext uri="{FF2B5EF4-FFF2-40B4-BE49-F238E27FC236}">
                <a16:creationId xmlns:a16="http://schemas.microsoft.com/office/drawing/2014/main" id="{E243AC5B-7305-4755-ADF9-19E0B6136271}"/>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Segnaposto note 2">
            <a:extLst>
              <a:ext uri="{FF2B5EF4-FFF2-40B4-BE49-F238E27FC236}">
                <a16:creationId xmlns:a16="http://schemas.microsoft.com/office/drawing/2014/main" id="{4A31CA96-DD5F-4437-AA22-C13392D6BF4F}"/>
              </a:ext>
            </a:extLst>
          </p:cNvPr>
          <p:cNvSpPr txBox="1">
            <a:spLocks noGrp="1"/>
          </p:cNvSpPr>
          <p:nvPr>
            <p:ph type="body" sz="quarter" idx="1"/>
          </p:nvPr>
        </p:nvSpPr>
        <p:spPr/>
        <p:txBody>
          <a:bodyPr vert="horz">
            <a:spAutoFit/>
          </a:bodyPr>
          <a:lstStyle/>
          <a:p>
            <a:pPr rtl="0"/>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27399B99-3879-4100-B67B-4C73211FD61C}"/>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4810ADC-D31B-4BE4-AF5E-620DD90B6A0F}" type="slidenum">
              <a:rPr kumimoji="0" lang="it-IT"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94</a:t>
            </a:fld>
            <a:endParaRPr kumimoji="0" lang="it-IT"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egnaposto immagine diapositiva 1">
            <a:extLst>
              <a:ext uri="{FF2B5EF4-FFF2-40B4-BE49-F238E27FC236}">
                <a16:creationId xmlns:a16="http://schemas.microsoft.com/office/drawing/2014/main" id="{9E0B4378-DEEC-441D-A8D8-0BF1AEF0FA27}"/>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Segnaposto note 2">
            <a:extLst>
              <a:ext uri="{FF2B5EF4-FFF2-40B4-BE49-F238E27FC236}">
                <a16:creationId xmlns:a16="http://schemas.microsoft.com/office/drawing/2014/main" id="{953A2980-0455-4C5B-AD46-D5D8F0293D3B}"/>
              </a:ext>
            </a:extLst>
          </p:cNvPr>
          <p:cNvSpPr txBox="1">
            <a:spLocks noGrp="1"/>
          </p:cNvSpPr>
          <p:nvPr>
            <p:ph type="body" sz="quarter" idx="1"/>
          </p:nvPr>
        </p:nvSpPr>
        <p:spPr/>
        <p:txBody>
          <a:bodyPr vert="horz"/>
          <a:lstStyle/>
          <a:p>
            <a:pPr rtl="0"/>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B69B30AB-A594-4893-97B7-3569AB0568F3}"/>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8560590-EFFB-4631-BE41-CEA76C2F5BD7}" type="slidenum">
              <a:rPr kumimoji="0" lang="it-IT"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95</a:t>
            </a:fld>
            <a:endParaRPr kumimoji="0" lang="it-IT"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egnaposto immagine diapositiva 1">
            <a:extLst>
              <a:ext uri="{FF2B5EF4-FFF2-40B4-BE49-F238E27FC236}">
                <a16:creationId xmlns:a16="http://schemas.microsoft.com/office/drawing/2014/main" id="{328D3F25-B70C-43C1-B1D6-76BFDEDCAA42}"/>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Segnaposto note 2">
            <a:extLst>
              <a:ext uri="{FF2B5EF4-FFF2-40B4-BE49-F238E27FC236}">
                <a16:creationId xmlns:a16="http://schemas.microsoft.com/office/drawing/2014/main" id="{BD4F75B5-ADA9-4014-BDBF-6912D728A4C0}"/>
              </a:ext>
            </a:extLst>
          </p:cNvPr>
          <p:cNvSpPr txBox="1">
            <a:spLocks noGrp="1"/>
          </p:cNvSpPr>
          <p:nvPr>
            <p:ph type="body" sz="quarter" idx="1"/>
          </p:nvPr>
        </p:nvSpPr>
        <p:spPr/>
        <p:txBody>
          <a:bodyPr vert="horz"/>
          <a:lstStyle/>
          <a:p>
            <a:pPr rtl="0"/>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ED539D51-14D6-4976-9777-7447A29E66A9}"/>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E20430F-B62B-43C1-B6E5-35FD8ACE4A8B}" type="slidenum">
              <a:rPr kumimoji="0" lang="it-IT" sz="1400" b="0" i="0" u="none" strike="noStrike" kern="1200" cap="none" spc="0" normalizeH="0" baseline="0" noProof="0" smtClean="0">
                <a:ln>
                  <a:noFill/>
                </a:ln>
                <a:solidFill>
                  <a:prstClr val="black"/>
                </a:solidFill>
                <a:effectLst/>
                <a:uLnTx/>
                <a:uFillTx/>
                <a:latin typeface="Liberation San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99</a:t>
            </a:fld>
            <a:endParaRPr kumimoji="0" lang="it-IT" sz="1400" b="0" i="0" u="none" strike="noStrike" kern="1200" cap="none" spc="0" normalizeH="0" baseline="0" noProof="0">
              <a:ln>
                <a:noFill/>
              </a:ln>
              <a:solidFill>
                <a:prstClr val="black"/>
              </a:solidFill>
              <a:effectLst/>
              <a:uLnTx/>
              <a:uFillTx/>
              <a:latin typeface="Liberation Sans" pitchFamily="2"/>
              <a:cs typeface="Tahoma" pitchFamily="2"/>
            </a:endParaRPr>
          </a:p>
        </p:txBody>
      </p:sp>
      <p:sp>
        <p:nvSpPr>
          <p:cNvPr id="2" name="Segnaposto immagine diapositiva 1">
            <a:extLst>
              <a:ext uri="{FF2B5EF4-FFF2-40B4-BE49-F238E27FC236}">
                <a16:creationId xmlns:a16="http://schemas.microsoft.com/office/drawing/2014/main" id="{EDAB1539-D767-4C6F-915D-F4FC2FF0EC46}"/>
              </a:ext>
            </a:extLst>
          </p:cNvPr>
          <p:cNvSpPr>
            <a:spLocks noGrp="1" noRot="1" noChangeAspect="1" noResize="1"/>
          </p:cNvSpPr>
          <p:nvPr>
            <p:ph type="sldImg"/>
          </p:nvPr>
        </p:nvSpPr>
        <p:spPr>
          <a:xfrm>
            <a:off x="217488" y="814388"/>
            <a:ext cx="7127875" cy="4010025"/>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8BB196D3-BF53-41CA-B580-A281291DE199}"/>
              </a:ext>
            </a:extLst>
          </p:cNvPr>
          <p:cNvSpPr txBox="1">
            <a:spLocks noGrp="1"/>
          </p:cNvSpPr>
          <p:nvPr>
            <p:ph type="body" sz="quarter" idx="1"/>
          </p:nvPr>
        </p:nvSpPr>
        <p:spPr/>
        <p:txBody>
          <a:bodyPr vert="horz"/>
          <a:lstStyle/>
          <a:p>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AA247755-EE18-4D4A-B4F3-1263456BD812}"/>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34FAC414-12E6-43FF-96C2-3F1575A255F3}" type="slidenum">
              <a:rPr kumimoji="0" lang="it-IT" sz="1400" b="0" i="0" u="none" strike="noStrike" kern="1200" cap="none" spc="0" normalizeH="0" baseline="0" noProof="0" smtClean="0">
                <a:ln>
                  <a:noFill/>
                </a:ln>
                <a:solidFill>
                  <a:prstClr val="black"/>
                </a:solidFill>
                <a:effectLst/>
                <a:uLnTx/>
                <a:uFillTx/>
                <a:latin typeface="Liberation San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100</a:t>
            </a:fld>
            <a:endParaRPr kumimoji="0" lang="it-IT" sz="1400" b="0" i="0" u="none" strike="noStrike" kern="1200" cap="none" spc="0" normalizeH="0" baseline="0" noProof="0">
              <a:ln>
                <a:noFill/>
              </a:ln>
              <a:solidFill>
                <a:prstClr val="black"/>
              </a:solidFill>
              <a:effectLst/>
              <a:uLnTx/>
              <a:uFillTx/>
              <a:latin typeface="Liberation Sans" pitchFamily="2"/>
              <a:cs typeface="Tahoma" pitchFamily="2"/>
            </a:endParaRPr>
          </a:p>
        </p:txBody>
      </p:sp>
      <p:sp>
        <p:nvSpPr>
          <p:cNvPr id="2" name="Segnaposto immagine diapositiva 1">
            <a:extLst>
              <a:ext uri="{FF2B5EF4-FFF2-40B4-BE49-F238E27FC236}">
                <a16:creationId xmlns:a16="http://schemas.microsoft.com/office/drawing/2014/main" id="{553F4714-AD2F-4E1B-9E33-FC8263F8D413}"/>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ED56E952-E433-442F-A7A6-290F1572510E}"/>
              </a:ext>
            </a:extLst>
          </p:cNvPr>
          <p:cNvSpPr txBox="1">
            <a:spLocks noGrp="1"/>
          </p:cNvSpPr>
          <p:nvPr>
            <p:ph type="body" sz="quarter" idx="1"/>
          </p:nvPr>
        </p:nvSpPr>
        <p:spPr/>
        <p:txBody>
          <a:bodyPr vert="horz"/>
          <a:lstStyle/>
          <a:p>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F9ADF398-FE68-42A0-B1C5-1036935FC92B}"/>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39552BA-9801-4038-A452-331EEB4D1C2B}" type="slidenum">
              <a:rPr kumimoji="0" lang="it-IT" sz="1400" b="0" i="0" u="none" strike="noStrike" kern="1200" cap="none" spc="0" normalizeH="0" baseline="0" noProof="0" smtClean="0">
                <a:ln>
                  <a:noFill/>
                </a:ln>
                <a:solidFill>
                  <a:prstClr val="black"/>
                </a:solidFill>
                <a:effectLst/>
                <a:uLnTx/>
                <a:uFillTx/>
                <a:latin typeface="Liberation San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101</a:t>
            </a:fld>
            <a:endParaRPr kumimoji="0" lang="it-IT" sz="1400" b="0" i="0" u="none" strike="noStrike" kern="1200" cap="none" spc="0" normalizeH="0" baseline="0" noProof="0">
              <a:ln>
                <a:noFill/>
              </a:ln>
              <a:solidFill>
                <a:prstClr val="black"/>
              </a:solidFill>
              <a:effectLst/>
              <a:uLnTx/>
              <a:uFillTx/>
              <a:latin typeface="Liberation Sans" pitchFamily="2"/>
              <a:cs typeface="Tahoma" pitchFamily="2"/>
            </a:endParaRPr>
          </a:p>
        </p:txBody>
      </p:sp>
      <p:sp>
        <p:nvSpPr>
          <p:cNvPr id="2" name="Segnaposto immagine diapositiva 1">
            <a:extLst>
              <a:ext uri="{FF2B5EF4-FFF2-40B4-BE49-F238E27FC236}">
                <a16:creationId xmlns:a16="http://schemas.microsoft.com/office/drawing/2014/main" id="{70AE01F4-15E0-4A87-9710-B90958C7173A}"/>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FB9E87B9-0A97-4C94-822E-5C948E81BA99}"/>
              </a:ext>
            </a:extLst>
          </p:cNvPr>
          <p:cNvSpPr txBox="1">
            <a:spLocks noGrp="1"/>
          </p:cNvSpPr>
          <p:nvPr>
            <p:ph type="body" sz="quarter" idx="1"/>
          </p:nvPr>
        </p:nvSpPr>
        <p:spPr/>
        <p:txBody>
          <a:bodyPr vert="horz"/>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2D5CF59A-E2DA-4917-B714-997D340790EA}"/>
              </a:ext>
            </a:extLst>
          </p:cNvPr>
          <p:cNvSpPr txBox="1">
            <a:spLocks noGrp="1"/>
          </p:cNvSpPr>
          <p:nvPr>
            <p:ph type="sldNum" sz="quarter" idx="5"/>
          </p:nvPr>
        </p:nvSpPr>
        <p:spPr>
          <a:ln/>
        </p:spPr>
        <p:txBody>
          <a:bodyPr vert="horz" lIns="0" tIns="0" rIns="0" bIns="0" anchor="b" anchorCtr="0">
            <a:noAutofit/>
          </a:bodyPr>
          <a:lstStyle/>
          <a:p>
            <a:pPr lvl="0"/>
            <a:fld id="{87C8AEE7-B5D7-4829-95D0-E01D24AE8BFB}" type="slidenum">
              <a:t>33</a:t>
            </a:fld>
            <a:endParaRPr lang="it-IT"/>
          </a:p>
        </p:txBody>
      </p:sp>
      <p:sp>
        <p:nvSpPr>
          <p:cNvPr id="2" name="Segnaposto immagine diapositiva 1">
            <a:extLst>
              <a:ext uri="{FF2B5EF4-FFF2-40B4-BE49-F238E27FC236}">
                <a16:creationId xmlns:a16="http://schemas.microsoft.com/office/drawing/2014/main" id="{EF1647B6-8CED-46CE-9D13-B943DECDBBB2}"/>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Segnaposto note 2">
            <a:extLst>
              <a:ext uri="{FF2B5EF4-FFF2-40B4-BE49-F238E27FC236}">
                <a16:creationId xmlns:a16="http://schemas.microsoft.com/office/drawing/2014/main" id="{D1B30795-3DA6-4B3F-BF65-1BF281CB17E2}"/>
              </a:ext>
            </a:extLst>
          </p:cNvPr>
          <p:cNvSpPr txBox="1">
            <a:spLocks noGrp="1"/>
          </p:cNvSpPr>
          <p:nvPr>
            <p:ph type="body" sz="quarter" idx="1"/>
          </p:nvPr>
        </p:nvSpPr>
        <p:spPr/>
        <p:txBody>
          <a:bodyPr vert="horz">
            <a:spAutoFit/>
          </a:bodyPr>
          <a:lstStyle/>
          <a:p>
            <a:pPr rtl="0"/>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CF30D6C1-2ECC-4A03-B76B-55230F092C74}"/>
              </a:ext>
            </a:extLst>
          </p:cNvPr>
          <p:cNvSpPr txBox="1">
            <a:spLocks noGrp="1"/>
          </p:cNvSpPr>
          <p:nvPr>
            <p:ph type="sldNum" sz="quarter" idx="5"/>
          </p:nvPr>
        </p:nvSpPr>
        <p:spPr>
          <a:ln/>
        </p:spPr>
        <p:txBody>
          <a:bodyPr vert="horz" lIns="0" tIns="0" rIns="0" bIns="0" anchor="b" anchorCtr="0">
            <a:noAutofit/>
          </a:bodyPr>
          <a:lstStyle/>
          <a:p>
            <a:pPr lvl="0"/>
            <a:fld id="{9F65336F-C894-44C6-ADA2-A57FF689B9E4}" type="slidenum">
              <a:t>34</a:t>
            </a:fld>
            <a:endParaRPr lang="it-IT"/>
          </a:p>
        </p:txBody>
      </p:sp>
      <p:sp>
        <p:nvSpPr>
          <p:cNvPr id="2" name="Segnaposto immagine diapositiva 1">
            <a:extLst>
              <a:ext uri="{FF2B5EF4-FFF2-40B4-BE49-F238E27FC236}">
                <a16:creationId xmlns:a16="http://schemas.microsoft.com/office/drawing/2014/main" id="{2C896099-E2C9-4CD9-91F8-D9736DA252E2}"/>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Segnaposto note 2">
            <a:extLst>
              <a:ext uri="{FF2B5EF4-FFF2-40B4-BE49-F238E27FC236}">
                <a16:creationId xmlns:a16="http://schemas.microsoft.com/office/drawing/2014/main" id="{4C7D18B7-5174-4BD7-ABBF-460048D184CA}"/>
              </a:ext>
            </a:extLst>
          </p:cNvPr>
          <p:cNvSpPr txBox="1">
            <a:spLocks noGrp="1"/>
          </p:cNvSpPr>
          <p:nvPr>
            <p:ph type="body" sz="quarter" idx="1"/>
          </p:nvPr>
        </p:nvSpPr>
        <p:spPr/>
        <p:txBody>
          <a:bodyPr vert="horz"/>
          <a:lstStyle/>
          <a:p>
            <a:pPr rtl="0"/>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72E60282-D1A1-4190-B684-4EA64D82BD9D}"/>
              </a:ext>
            </a:extLst>
          </p:cNvPr>
          <p:cNvSpPr txBox="1">
            <a:spLocks noGrp="1"/>
          </p:cNvSpPr>
          <p:nvPr>
            <p:ph type="sldNum" sz="quarter" idx="5"/>
          </p:nvPr>
        </p:nvSpPr>
        <p:spPr>
          <a:ln/>
        </p:spPr>
        <p:txBody>
          <a:bodyPr vert="horz" lIns="0" tIns="0" rIns="0" bIns="0" anchor="b" anchorCtr="0">
            <a:noAutofit/>
          </a:bodyPr>
          <a:lstStyle/>
          <a:p>
            <a:pPr lvl="0"/>
            <a:fld id="{48FD40C1-0CB7-44C8-A3B2-28884ECDB15E}" type="slidenum">
              <a:t>35</a:t>
            </a:fld>
            <a:endParaRPr lang="it-IT"/>
          </a:p>
        </p:txBody>
      </p:sp>
      <p:sp>
        <p:nvSpPr>
          <p:cNvPr id="2" name="Segnaposto immagine diapositiva 1">
            <a:extLst>
              <a:ext uri="{FF2B5EF4-FFF2-40B4-BE49-F238E27FC236}">
                <a16:creationId xmlns:a16="http://schemas.microsoft.com/office/drawing/2014/main" id="{57C1E99B-1F30-4874-A471-3F23636E44F0}"/>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Segnaposto note 2">
            <a:extLst>
              <a:ext uri="{FF2B5EF4-FFF2-40B4-BE49-F238E27FC236}">
                <a16:creationId xmlns:a16="http://schemas.microsoft.com/office/drawing/2014/main" id="{D541A887-91A5-46ED-AEFF-69C12EBCF6E3}"/>
              </a:ext>
            </a:extLst>
          </p:cNvPr>
          <p:cNvSpPr txBox="1">
            <a:spLocks noGrp="1"/>
          </p:cNvSpPr>
          <p:nvPr>
            <p:ph type="body" sz="quarter" idx="1"/>
          </p:nvPr>
        </p:nvSpPr>
        <p:spPr/>
        <p:txBody>
          <a:bodyPr vert="horz"/>
          <a:lstStyle/>
          <a:p>
            <a:pPr rtl="0"/>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6">
            <a:extLst>
              <a:ext uri="{FF2B5EF4-FFF2-40B4-BE49-F238E27FC236}">
                <a16:creationId xmlns:a16="http://schemas.microsoft.com/office/drawing/2014/main" id="{2156F848-8C6B-4CE1-AEAA-F463C3D89F5C}"/>
              </a:ext>
            </a:extLst>
          </p:cNvPr>
          <p:cNvSpPr txBox="1">
            <a:spLocks noGrp="1"/>
          </p:cNvSpPr>
          <p:nvPr>
            <p:ph type="sldNum" sz="quarter" idx="5"/>
          </p:nvPr>
        </p:nvSpPr>
        <p:spPr>
          <a:ln/>
        </p:spPr>
        <p:txBody>
          <a:bodyPr vert="horz" wrap="square" lIns="0" tIns="0" rIns="0" bIns="0" anchor="b" anchorCtr="0">
            <a:noAutofit/>
          </a:bodyPr>
          <a:lstStyle/>
          <a:p>
            <a:pPr lvl="0"/>
            <a:fld id="{C02DF70F-CC13-4223-A11A-9AD289BE39D2}" type="slidenum">
              <a:t>44</a:t>
            </a:fld>
            <a:endParaRPr lang="it-IT"/>
          </a:p>
        </p:txBody>
      </p:sp>
      <p:sp>
        <p:nvSpPr>
          <p:cNvPr id="2" name="Segnaposto numero diapositiva 6">
            <a:extLst>
              <a:ext uri="{FF2B5EF4-FFF2-40B4-BE49-F238E27FC236}">
                <a16:creationId xmlns:a16="http://schemas.microsoft.com/office/drawing/2014/main" id="{7FFB8470-725F-40E1-B260-C8666B0768E0}"/>
              </a:ext>
            </a:extLst>
          </p:cNvPr>
          <p:cNvSpPr txBox="1"/>
          <p:nvPr/>
        </p:nvSpPr>
        <p:spPr>
          <a:xfrm>
            <a:off x="4278960" y="10157400"/>
            <a:ext cx="3280680" cy="534240"/>
          </a:xfrm>
          <a:prstGeom prst="rect">
            <a:avLst/>
          </a:prstGeom>
          <a:noFill/>
          <a:ln cap="flat">
            <a:noFill/>
          </a:ln>
        </p:spPr>
        <p:txBody>
          <a:bodyPr vert="horz" wrap="square" lIns="0" tIns="0" rIns="0" bIns="0" anchor="b" anchorCtr="0" compatLnSpc="0">
            <a:noAutofit/>
          </a:bodyPr>
          <a:lstStyle/>
          <a:p>
            <a:pPr marL="0" marR="0" lvl="0" indent="0" algn="r" rtl="0" hangingPunct="0">
              <a:lnSpc>
                <a:spcPct val="100000"/>
              </a:lnSpc>
              <a:spcBef>
                <a:spcPts val="0"/>
              </a:spcBef>
              <a:spcAft>
                <a:spcPts val="0"/>
              </a:spcAft>
              <a:buNone/>
              <a:tabLst/>
            </a:pPr>
            <a:fld id="{F91430D4-0E33-4FE5-85E3-9A4559FAC4DF}" type="slidenum">
              <a:t>44</a:t>
            </a:fld>
            <a:endParaRPr lang="it-IT" sz="1400" b="0" i="0" u="none" strike="noStrike" kern="1200" cap="none" spc="0" baseline="0">
              <a:ln>
                <a:noFill/>
              </a:ln>
              <a:solidFill>
                <a:srgbClr val="000000"/>
              </a:solidFill>
              <a:latin typeface="Times New Roman" pitchFamily="18"/>
              <a:ea typeface="Lucida Sans Unicode" pitchFamily="2"/>
              <a:cs typeface="Tahoma" pitchFamily="2"/>
            </a:endParaRPr>
          </a:p>
        </p:txBody>
      </p:sp>
      <p:sp>
        <p:nvSpPr>
          <p:cNvPr id="3" name="Segnaposto immagine diapositiva 1">
            <a:extLst>
              <a:ext uri="{FF2B5EF4-FFF2-40B4-BE49-F238E27FC236}">
                <a16:creationId xmlns:a16="http://schemas.microsoft.com/office/drawing/2014/main" id="{29651AEA-18AF-464D-B3CD-CA889A0C89C9}"/>
              </a:ext>
            </a:extLst>
          </p:cNvPr>
          <p:cNvSpPr>
            <a:spLocks noGrp="1" noRot="1" noChangeAspect="1"/>
          </p:cNvSpPr>
          <p:nvPr>
            <p:ph type="sldImg"/>
          </p:nvPr>
        </p:nvSpPr>
        <p:spPr>
          <a:xfrm>
            <a:off x="217488" y="812800"/>
            <a:ext cx="7123112" cy="4008438"/>
          </a:xfrm>
        </p:spPr>
        <p:style>
          <a:lnRef idx="2">
            <a:schemeClr val="accent1">
              <a:shade val="50000"/>
            </a:schemeClr>
          </a:lnRef>
          <a:fillRef idx="1">
            <a:schemeClr val="accent1"/>
          </a:fillRef>
          <a:effectRef idx="0">
            <a:schemeClr val="accent1"/>
          </a:effectRef>
          <a:fontRef idx="minor">
            <a:schemeClr val="lt1"/>
          </a:fontRef>
        </p:style>
      </p:sp>
      <p:sp>
        <p:nvSpPr>
          <p:cNvPr id="4" name="Segnaposto note 2">
            <a:extLst>
              <a:ext uri="{FF2B5EF4-FFF2-40B4-BE49-F238E27FC236}">
                <a16:creationId xmlns:a16="http://schemas.microsoft.com/office/drawing/2014/main" id="{1CBA9210-14BA-461F-AB44-D4227425F177}"/>
              </a:ext>
            </a:extLst>
          </p:cNvPr>
          <p:cNvSpPr txBox="1">
            <a:spLocks noGrp="1"/>
          </p:cNvSpPr>
          <p:nvPr>
            <p:ph type="body" sz="quarter" idx="1"/>
          </p:nvPr>
        </p:nvSpPr>
        <p:spPr/>
        <p:txBody>
          <a:bodyPr>
            <a:spAutoFit/>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6">
            <a:extLst>
              <a:ext uri="{FF2B5EF4-FFF2-40B4-BE49-F238E27FC236}">
                <a16:creationId xmlns:a16="http://schemas.microsoft.com/office/drawing/2014/main" id="{68472B52-A54C-47E7-86F1-8339DBF84558}"/>
              </a:ext>
            </a:extLst>
          </p:cNvPr>
          <p:cNvSpPr txBox="1">
            <a:spLocks noGrp="1"/>
          </p:cNvSpPr>
          <p:nvPr>
            <p:ph type="sldNum" sz="quarter" idx="5"/>
          </p:nvPr>
        </p:nvSpPr>
        <p:spPr>
          <a:ln/>
        </p:spPr>
        <p:txBody>
          <a:bodyPr vert="horz" wrap="square" lIns="0" tIns="0" rIns="0" bIns="0" anchor="b" anchorCtr="0">
            <a:noAutofit/>
          </a:bodyPr>
          <a:lstStyle/>
          <a:p>
            <a:pPr lvl="0"/>
            <a:fld id="{3E55AE90-C3B5-4563-904E-0556CBA9A7E5}" type="slidenum">
              <a:t>45</a:t>
            </a:fld>
            <a:endParaRPr lang="it-IT"/>
          </a:p>
        </p:txBody>
      </p:sp>
      <p:sp>
        <p:nvSpPr>
          <p:cNvPr id="2" name="Segnaposto numero diapositiva 6">
            <a:extLst>
              <a:ext uri="{FF2B5EF4-FFF2-40B4-BE49-F238E27FC236}">
                <a16:creationId xmlns:a16="http://schemas.microsoft.com/office/drawing/2014/main" id="{33EE4009-1DFF-49E7-BF49-FC65CD296793}"/>
              </a:ext>
            </a:extLst>
          </p:cNvPr>
          <p:cNvSpPr txBox="1"/>
          <p:nvPr/>
        </p:nvSpPr>
        <p:spPr>
          <a:xfrm>
            <a:off x="4278960" y="10157400"/>
            <a:ext cx="3280680" cy="534240"/>
          </a:xfrm>
          <a:prstGeom prst="rect">
            <a:avLst/>
          </a:prstGeom>
          <a:noFill/>
          <a:ln cap="flat">
            <a:noFill/>
          </a:ln>
        </p:spPr>
        <p:txBody>
          <a:bodyPr vert="horz" wrap="square" lIns="0" tIns="0" rIns="0" bIns="0" anchor="b" anchorCtr="0" compatLnSpc="0">
            <a:noAutofit/>
          </a:bodyPr>
          <a:lstStyle/>
          <a:p>
            <a:pPr marL="0" marR="0" lvl="0" indent="0" algn="r" rtl="0" hangingPunct="0">
              <a:lnSpc>
                <a:spcPct val="100000"/>
              </a:lnSpc>
              <a:spcBef>
                <a:spcPts val="0"/>
              </a:spcBef>
              <a:spcAft>
                <a:spcPts val="0"/>
              </a:spcAft>
              <a:buNone/>
              <a:tabLst/>
            </a:pPr>
            <a:fld id="{33987036-50D0-4F66-BC9F-7BE43DC329ED}" type="slidenum">
              <a:t>45</a:t>
            </a:fld>
            <a:endParaRPr lang="it-IT" sz="1400" b="0" i="0" u="none" strike="noStrike" kern="1200" cap="none" spc="0" baseline="0">
              <a:ln>
                <a:noFill/>
              </a:ln>
              <a:solidFill>
                <a:srgbClr val="000000"/>
              </a:solidFill>
              <a:latin typeface="Times New Roman" pitchFamily="18"/>
              <a:ea typeface="Lucida Sans Unicode" pitchFamily="2"/>
              <a:cs typeface="Tahoma" pitchFamily="2"/>
            </a:endParaRPr>
          </a:p>
        </p:txBody>
      </p:sp>
      <p:sp>
        <p:nvSpPr>
          <p:cNvPr id="3" name="Segnaposto immagine diapositiva 1">
            <a:extLst>
              <a:ext uri="{FF2B5EF4-FFF2-40B4-BE49-F238E27FC236}">
                <a16:creationId xmlns:a16="http://schemas.microsoft.com/office/drawing/2014/main" id="{E7612FF5-D985-4B3D-91BF-2454345D7191}"/>
              </a:ext>
            </a:extLst>
          </p:cNvPr>
          <p:cNvSpPr>
            <a:spLocks noGrp="1" noRot="1" noChangeAspect="1"/>
          </p:cNvSpPr>
          <p:nvPr>
            <p:ph type="sldImg"/>
          </p:nvPr>
        </p:nvSpPr>
        <p:spPr>
          <a:xfrm>
            <a:off x="217488" y="812800"/>
            <a:ext cx="7123112" cy="4008438"/>
          </a:xfrm>
        </p:spPr>
        <p:style>
          <a:lnRef idx="2">
            <a:schemeClr val="accent1">
              <a:shade val="50000"/>
            </a:schemeClr>
          </a:lnRef>
          <a:fillRef idx="1">
            <a:schemeClr val="accent1"/>
          </a:fillRef>
          <a:effectRef idx="0">
            <a:schemeClr val="accent1"/>
          </a:effectRef>
          <a:fontRef idx="minor">
            <a:schemeClr val="lt1"/>
          </a:fontRef>
        </p:style>
      </p:sp>
      <p:sp>
        <p:nvSpPr>
          <p:cNvPr id="4" name="Segnaposto note 2">
            <a:extLst>
              <a:ext uri="{FF2B5EF4-FFF2-40B4-BE49-F238E27FC236}">
                <a16:creationId xmlns:a16="http://schemas.microsoft.com/office/drawing/2014/main" id="{1943A588-21DD-4284-A314-4FB97491A03B}"/>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6">
            <a:extLst>
              <a:ext uri="{FF2B5EF4-FFF2-40B4-BE49-F238E27FC236}">
                <a16:creationId xmlns:a16="http://schemas.microsoft.com/office/drawing/2014/main" id="{92E9CA43-CB02-4909-9A67-6EC9AADA65A7}"/>
              </a:ext>
            </a:extLst>
          </p:cNvPr>
          <p:cNvSpPr txBox="1">
            <a:spLocks noGrp="1"/>
          </p:cNvSpPr>
          <p:nvPr>
            <p:ph type="sldNum" sz="quarter" idx="5"/>
          </p:nvPr>
        </p:nvSpPr>
        <p:spPr>
          <a:ln/>
        </p:spPr>
        <p:txBody>
          <a:bodyPr vert="horz" wrap="square" lIns="0" tIns="0" rIns="0" bIns="0" anchor="b" anchorCtr="0">
            <a:noAutofit/>
          </a:bodyPr>
          <a:lstStyle/>
          <a:p>
            <a:pPr lvl="0"/>
            <a:fld id="{D8E33B3C-E8D4-4CBA-B8CB-22513BFC5A56}" type="slidenum">
              <a:t>46</a:t>
            </a:fld>
            <a:endParaRPr lang="it-IT"/>
          </a:p>
        </p:txBody>
      </p:sp>
      <p:sp>
        <p:nvSpPr>
          <p:cNvPr id="2" name="Segnaposto numero diapositiva 6">
            <a:extLst>
              <a:ext uri="{FF2B5EF4-FFF2-40B4-BE49-F238E27FC236}">
                <a16:creationId xmlns:a16="http://schemas.microsoft.com/office/drawing/2014/main" id="{A4C650E5-DA3B-4F76-A1D8-84AC3A6721C9}"/>
              </a:ext>
            </a:extLst>
          </p:cNvPr>
          <p:cNvSpPr txBox="1"/>
          <p:nvPr/>
        </p:nvSpPr>
        <p:spPr>
          <a:xfrm>
            <a:off x="4278960" y="10157400"/>
            <a:ext cx="3280680" cy="534240"/>
          </a:xfrm>
          <a:prstGeom prst="rect">
            <a:avLst/>
          </a:prstGeom>
          <a:noFill/>
          <a:ln cap="flat">
            <a:noFill/>
          </a:ln>
        </p:spPr>
        <p:txBody>
          <a:bodyPr vert="horz" wrap="square" lIns="0" tIns="0" rIns="0" bIns="0" anchor="b" anchorCtr="0" compatLnSpc="0">
            <a:noAutofit/>
          </a:bodyPr>
          <a:lstStyle/>
          <a:p>
            <a:pPr marL="0" marR="0" lvl="0" indent="0" algn="r" rtl="0" hangingPunct="0">
              <a:lnSpc>
                <a:spcPct val="100000"/>
              </a:lnSpc>
              <a:spcBef>
                <a:spcPts val="0"/>
              </a:spcBef>
              <a:spcAft>
                <a:spcPts val="0"/>
              </a:spcAft>
              <a:buNone/>
              <a:tabLst/>
            </a:pPr>
            <a:fld id="{77DC9CD4-A87D-47B0-A7CD-87596AF43C01}" type="slidenum">
              <a:t>46</a:t>
            </a:fld>
            <a:endParaRPr lang="it-IT" sz="1400" b="0" i="0" u="none" strike="noStrike" kern="1200" cap="none" spc="0" baseline="0">
              <a:ln>
                <a:noFill/>
              </a:ln>
              <a:solidFill>
                <a:srgbClr val="000000"/>
              </a:solidFill>
              <a:latin typeface="Times New Roman" pitchFamily="18"/>
              <a:ea typeface="Lucida Sans Unicode" pitchFamily="2"/>
              <a:cs typeface="Tahoma" pitchFamily="2"/>
            </a:endParaRPr>
          </a:p>
        </p:txBody>
      </p:sp>
      <p:sp>
        <p:nvSpPr>
          <p:cNvPr id="3" name="Segnaposto immagine diapositiva 1">
            <a:extLst>
              <a:ext uri="{FF2B5EF4-FFF2-40B4-BE49-F238E27FC236}">
                <a16:creationId xmlns:a16="http://schemas.microsoft.com/office/drawing/2014/main" id="{D00B3EDB-EFC7-410F-BC4C-53E4C8502123}"/>
              </a:ext>
            </a:extLst>
          </p:cNvPr>
          <p:cNvSpPr>
            <a:spLocks noGrp="1" noRot="1" noChangeAspect="1"/>
          </p:cNvSpPr>
          <p:nvPr>
            <p:ph type="sldImg"/>
          </p:nvPr>
        </p:nvSpPr>
        <p:spPr>
          <a:xfrm>
            <a:off x="217488" y="812800"/>
            <a:ext cx="7123112" cy="4008438"/>
          </a:xfrm>
        </p:spPr>
        <p:style>
          <a:lnRef idx="2">
            <a:schemeClr val="accent1">
              <a:shade val="50000"/>
            </a:schemeClr>
          </a:lnRef>
          <a:fillRef idx="1">
            <a:schemeClr val="accent1"/>
          </a:fillRef>
          <a:effectRef idx="0">
            <a:schemeClr val="accent1"/>
          </a:effectRef>
          <a:fontRef idx="minor">
            <a:schemeClr val="lt1"/>
          </a:fontRef>
        </p:style>
      </p:sp>
      <p:sp>
        <p:nvSpPr>
          <p:cNvPr id="4" name="Segnaposto note 2">
            <a:extLst>
              <a:ext uri="{FF2B5EF4-FFF2-40B4-BE49-F238E27FC236}">
                <a16:creationId xmlns:a16="http://schemas.microsoft.com/office/drawing/2014/main" id="{0BFD82B7-E1CA-4DF4-8651-CC878BA525D0}"/>
              </a:ext>
            </a:extLst>
          </p:cNvPr>
          <p:cNvSpPr txBox="1">
            <a:spLocks noGrp="1"/>
          </p:cNvSpPr>
          <p:nvPr>
            <p:ph type="body" sz="quarter"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1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1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1941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DEC59B4-A826-484C-857C-DE4CF452D9F8}" type="datetime1">
              <a:rPr lang="it-IT" smtClean="0"/>
              <a:pPr/>
              <a:t>15/04/2020</a:t>
            </a:fld>
            <a:endParaRPr lang="it-IT" dirty="0"/>
          </a:p>
        </p:txBody>
      </p:sp>
      <p:sp>
        <p:nvSpPr>
          <p:cNvPr id="5" name="Footer Placeholder 4"/>
          <p:cNvSpPr>
            <a:spLocks noGrp="1"/>
          </p:cNvSpPr>
          <p:nvPr>
            <p:ph type="ftr" sz="quarter" idx="11"/>
          </p:nvPr>
        </p:nvSpPr>
        <p:spPr/>
        <p:txBody>
          <a:bodyPr/>
          <a:lstStyle/>
          <a:p>
            <a:pPr rtl="0"/>
            <a:endParaRPr lang="it-IT" dirty="0"/>
          </a:p>
        </p:txBody>
      </p:sp>
      <p:sp>
        <p:nvSpPr>
          <p:cNvPr id="6" name="Slide Number Placeholder 5"/>
          <p:cNvSpPr>
            <a:spLocks noGrp="1"/>
          </p:cNvSpPr>
          <p:nvPr>
            <p:ph type="sldNum" sz="quarter" idx="12"/>
          </p:nvPr>
        </p:nvSpPr>
        <p:spPr/>
        <p:txBody>
          <a:bodyPr/>
          <a:lstStyle/>
          <a:p>
            <a:pPr rtl="0"/>
            <a:fld id="{022B156B-59AE-415F-B24B-8756D48BB977}" type="slidenum">
              <a:rPr lang="it-IT" smtClean="0"/>
              <a:pPr/>
              <a:t>‹N›</a:t>
            </a:fld>
            <a:endParaRPr lang="it-IT" dirty="0"/>
          </a:p>
        </p:txBody>
      </p:sp>
    </p:spTree>
    <p:extLst>
      <p:ext uri="{BB962C8B-B14F-4D97-AF65-F5344CB8AC3E}">
        <p14:creationId xmlns:p14="http://schemas.microsoft.com/office/powerpoint/2010/main" val="312699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42796805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7" name="Date Placeholder 4"/>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3894636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3789B336-0A09-4240-BE6F-D28C1D0AB4B2}" type="datetimeFigureOut">
              <a:rPr lang="it-IT" smtClean="0"/>
              <a:t>15/04/2020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16114415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3789B336-0A09-4240-BE6F-D28C1D0AB4B2}" type="datetimeFigureOut">
              <a:rPr lang="it-IT" smtClean="0"/>
              <a:t>15/04/2020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40614647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31125873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2866667-B556-48F1-BC25-099199579649}" type="slidenum">
              <a:rPr lang="it-IT" smtClean="0"/>
              <a:t>‹N›</a:t>
            </a:fld>
            <a:endParaRPr lang="it-IT"/>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233425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24009214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789B336-0A09-4240-BE6F-D28C1D0AB4B2}" type="datetimeFigureOut">
              <a:rPr lang="it-IT" smtClean="0"/>
              <a:t>15/04/2020</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9989310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789B336-0A09-4240-BE6F-D28C1D0AB4B2}" type="datetimeFigureOut">
              <a:rPr lang="it-IT" smtClean="0"/>
              <a:t>15/04/2020</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12811184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228165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DEC59B4-A826-484C-857C-DE4CF452D9F8}" type="datetime1">
              <a:rPr lang="it-IT" smtClean="0"/>
              <a:pPr/>
              <a:t>15/04/2020</a:t>
            </a:fld>
            <a:endParaRPr lang="it-IT" dirty="0"/>
          </a:p>
        </p:txBody>
      </p:sp>
      <p:sp>
        <p:nvSpPr>
          <p:cNvPr id="5" name="Footer Placeholder 4"/>
          <p:cNvSpPr>
            <a:spLocks noGrp="1"/>
          </p:cNvSpPr>
          <p:nvPr>
            <p:ph type="ftr" sz="quarter" idx="11"/>
          </p:nvPr>
        </p:nvSpPr>
        <p:spPr/>
        <p:txBody>
          <a:bodyPr/>
          <a:lstStyle/>
          <a:p>
            <a:pPr rtl="0"/>
            <a:endParaRPr lang="it-IT" dirty="0"/>
          </a:p>
        </p:txBody>
      </p:sp>
      <p:sp>
        <p:nvSpPr>
          <p:cNvPr id="6" name="Slide Number Placeholder 5"/>
          <p:cNvSpPr>
            <a:spLocks noGrp="1"/>
          </p:cNvSpPr>
          <p:nvPr>
            <p:ph type="sldNum" sz="quarter" idx="12"/>
          </p:nvPr>
        </p:nvSpPr>
        <p:spPr/>
        <p:txBody>
          <a:bodyPr/>
          <a:lstStyle/>
          <a:p>
            <a:pPr rtl="0"/>
            <a:fld id="{022B156B-59AE-415F-B24B-8756D48BB977}" type="slidenum">
              <a:rPr lang="it-IT" smtClean="0"/>
              <a:pPr/>
              <a:t>‹N›</a:t>
            </a:fld>
            <a:endParaRPr lang="it-IT"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573950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25826096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29A8174-7F62-4289-8379-F6A21EEA20BF}"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18C79BE8-3425-4069-B87D-D4A52A64EC78}" type="slidenum">
              <a:rPr lang="it-IT" smtClean="0"/>
              <a:t>‹N›</a:t>
            </a:fld>
            <a:endParaRPr lang="it-IT"/>
          </a:p>
        </p:txBody>
      </p:sp>
    </p:spTree>
    <p:extLst>
      <p:ext uri="{BB962C8B-B14F-4D97-AF65-F5344CB8AC3E}">
        <p14:creationId xmlns:p14="http://schemas.microsoft.com/office/powerpoint/2010/main" val="30297554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29A8174-7F62-4289-8379-F6A21EEA20BF}"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8C79BE8-3425-4069-B87D-D4A52A64EC78}" type="slidenum">
              <a:rPr lang="it-IT" smtClean="0"/>
              <a:t>‹N›</a:t>
            </a:fld>
            <a:endParaRPr lang="it-IT"/>
          </a:p>
        </p:txBody>
      </p:sp>
    </p:spTree>
    <p:extLst>
      <p:ext uri="{BB962C8B-B14F-4D97-AF65-F5344CB8AC3E}">
        <p14:creationId xmlns:p14="http://schemas.microsoft.com/office/powerpoint/2010/main" val="26909507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8593667" y="6272784"/>
            <a:ext cx="2644309" cy="365125"/>
          </a:xfrm>
        </p:spPr>
        <p:txBody>
          <a:bodyPr/>
          <a:lstStyle/>
          <a:p>
            <a:fld id="{F29A8174-7F62-4289-8379-F6A21EEA20BF}" type="datetimeFigureOut">
              <a:rPr lang="it-IT" smtClean="0"/>
              <a:t>15/04/2020</a:t>
            </a:fld>
            <a:endParaRPr lang="it-IT"/>
          </a:p>
        </p:txBody>
      </p:sp>
      <p:sp>
        <p:nvSpPr>
          <p:cNvPr id="5" name="Footer Placeholder 4"/>
          <p:cNvSpPr>
            <a:spLocks noGrp="1"/>
          </p:cNvSpPr>
          <p:nvPr>
            <p:ph type="ftr" sz="quarter" idx="11"/>
          </p:nvPr>
        </p:nvSpPr>
        <p:spPr>
          <a:xfrm>
            <a:off x="2182708" y="6272784"/>
            <a:ext cx="6327648" cy="365125"/>
          </a:xfrm>
        </p:spPr>
        <p:txBody>
          <a:bodyPr/>
          <a:lstStyle/>
          <a:p>
            <a:endParaRPr lang="it-IT"/>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18C79BE8-3425-4069-B87D-D4A52A64EC78}" type="slidenum">
              <a:rPr lang="it-IT" smtClean="0"/>
              <a:t>‹N›</a:t>
            </a:fld>
            <a:endParaRPr lang="it-IT"/>
          </a:p>
        </p:txBody>
      </p:sp>
    </p:spTree>
    <p:extLst>
      <p:ext uri="{BB962C8B-B14F-4D97-AF65-F5344CB8AC3E}">
        <p14:creationId xmlns:p14="http://schemas.microsoft.com/office/powerpoint/2010/main" val="17490356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29A8174-7F62-4289-8379-F6A21EEA20BF}" type="datetimeFigureOut">
              <a:rPr lang="it-IT" smtClean="0"/>
              <a:t>15/04/2020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8C79BE8-3425-4069-B87D-D4A52A64EC78}" type="slidenum">
              <a:rPr lang="it-IT" smtClean="0"/>
              <a:t>‹N›</a:t>
            </a:fld>
            <a:endParaRPr lang="it-IT"/>
          </a:p>
        </p:txBody>
      </p:sp>
    </p:spTree>
    <p:extLst>
      <p:ext uri="{BB962C8B-B14F-4D97-AF65-F5344CB8AC3E}">
        <p14:creationId xmlns:p14="http://schemas.microsoft.com/office/powerpoint/2010/main" val="9394850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29A8174-7F62-4289-8379-F6A21EEA20BF}" type="datetimeFigureOut">
              <a:rPr lang="it-IT" smtClean="0"/>
              <a:t>15/04/2020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8C79BE8-3425-4069-B87D-D4A52A64EC78}" type="slidenum">
              <a:rPr lang="it-IT" smtClean="0"/>
              <a:t>‹N›</a:t>
            </a:fld>
            <a:endParaRPr lang="it-IT"/>
          </a:p>
        </p:txBody>
      </p:sp>
    </p:spTree>
    <p:extLst>
      <p:ext uri="{BB962C8B-B14F-4D97-AF65-F5344CB8AC3E}">
        <p14:creationId xmlns:p14="http://schemas.microsoft.com/office/powerpoint/2010/main" val="20399282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29A8174-7F62-4289-8379-F6A21EEA20BF}" type="datetimeFigureOut">
              <a:rPr lang="it-IT" smtClean="0"/>
              <a:t>15/04/2020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8C79BE8-3425-4069-B87D-D4A52A64EC78}" type="slidenum">
              <a:rPr lang="it-IT" smtClean="0"/>
              <a:t>‹N›</a:t>
            </a:fld>
            <a:endParaRPr lang="it-IT"/>
          </a:p>
        </p:txBody>
      </p:sp>
    </p:spTree>
    <p:extLst>
      <p:ext uri="{BB962C8B-B14F-4D97-AF65-F5344CB8AC3E}">
        <p14:creationId xmlns:p14="http://schemas.microsoft.com/office/powerpoint/2010/main" val="29435798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A8174-7F62-4289-8379-F6A21EEA20BF}" type="datetimeFigureOut">
              <a:rPr lang="it-IT" smtClean="0"/>
              <a:t>15/04/2020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8C79BE8-3425-4069-B87D-D4A52A64EC78}" type="slidenum">
              <a:rPr lang="it-IT" smtClean="0"/>
              <a:t>‹N›</a:t>
            </a:fld>
            <a:endParaRPr lang="it-IT"/>
          </a:p>
        </p:txBody>
      </p:sp>
    </p:spTree>
    <p:extLst>
      <p:ext uri="{BB962C8B-B14F-4D97-AF65-F5344CB8AC3E}">
        <p14:creationId xmlns:p14="http://schemas.microsoft.com/office/powerpoint/2010/main" val="7785406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29A8174-7F62-4289-8379-F6A21EEA20BF}" type="datetimeFigureOut">
              <a:rPr lang="it-IT" smtClean="0"/>
              <a:t>15/04/2020</a:t>
            </a:fld>
            <a:endParaRPr lang="it-IT"/>
          </a:p>
        </p:txBody>
      </p:sp>
      <p:sp>
        <p:nvSpPr>
          <p:cNvPr id="6" name="Footer Placeholder 5"/>
          <p:cNvSpPr>
            <a:spLocks noGrp="1"/>
          </p:cNvSpPr>
          <p:nvPr>
            <p:ph type="ftr" sz="quarter" idx="11"/>
          </p:nvPr>
        </p:nvSpPr>
        <p:spPr/>
        <p:txBody>
          <a:bodyPr/>
          <a:lstStyle/>
          <a:p>
            <a:endParaRPr lang="it-IT"/>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18C79BE8-3425-4069-B87D-D4A52A64EC78}" type="slidenum">
              <a:rPr lang="it-IT" smtClean="0"/>
              <a:t>‹N›</a:t>
            </a:fld>
            <a:endParaRPr lang="it-IT"/>
          </a:p>
        </p:txBody>
      </p:sp>
    </p:spTree>
    <p:extLst>
      <p:ext uri="{BB962C8B-B14F-4D97-AF65-F5344CB8AC3E}">
        <p14:creationId xmlns:p14="http://schemas.microsoft.com/office/powerpoint/2010/main" val="33398538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29A8174-7F62-4289-8379-F6A21EEA20BF}" type="datetimeFigureOut">
              <a:rPr lang="it-IT" smtClean="0"/>
              <a:t>15/04/2020</a:t>
            </a:fld>
            <a:endParaRPr lang="it-IT"/>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18C79BE8-3425-4069-B87D-D4A52A64EC78}" type="slidenum">
              <a:rPr lang="it-IT" smtClean="0"/>
              <a:t>‹N›</a:t>
            </a:fld>
            <a:endParaRPr lang="it-IT"/>
          </a:p>
        </p:txBody>
      </p:sp>
    </p:spTree>
    <p:extLst>
      <p:ext uri="{BB962C8B-B14F-4D97-AF65-F5344CB8AC3E}">
        <p14:creationId xmlns:p14="http://schemas.microsoft.com/office/powerpoint/2010/main" val="308412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DEC59B4-A826-484C-857C-DE4CF452D9F8}" type="datetime1">
              <a:rPr lang="it-IT" smtClean="0"/>
              <a:pPr/>
              <a:t>15/04/2020</a:t>
            </a:fld>
            <a:endParaRPr lang="it-IT" dirty="0"/>
          </a:p>
        </p:txBody>
      </p:sp>
      <p:sp>
        <p:nvSpPr>
          <p:cNvPr id="5" name="Footer Placeholder 4"/>
          <p:cNvSpPr>
            <a:spLocks noGrp="1"/>
          </p:cNvSpPr>
          <p:nvPr>
            <p:ph type="ftr" sz="quarter" idx="11"/>
          </p:nvPr>
        </p:nvSpPr>
        <p:spPr/>
        <p:txBody>
          <a:bodyPr/>
          <a:lstStyle/>
          <a:p>
            <a:pPr rtl="0"/>
            <a:endParaRPr lang="it-IT" dirty="0"/>
          </a:p>
        </p:txBody>
      </p:sp>
      <p:sp>
        <p:nvSpPr>
          <p:cNvPr id="6" name="Slide Number Placeholder 5"/>
          <p:cNvSpPr>
            <a:spLocks noGrp="1"/>
          </p:cNvSpPr>
          <p:nvPr>
            <p:ph type="sldNum" sz="quarter" idx="12"/>
          </p:nvPr>
        </p:nvSpPr>
        <p:spPr/>
        <p:txBody>
          <a:bodyPr/>
          <a:lstStyle/>
          <a:p>
            <a:pPr rtl="0"/>
            <a:fld id="{022B156B-59AE-415F-B24B-8756D48BB977}" type="slidenum">
              <a:rPr lang="it-IT" smtClean="0"/>
              <a:pPr/>
              <a:t>‹N›</a:t>
            </a:fld>
            <a:endParaRPr lang="it-IT" dirty="0"/>
          </a:p>
        </p:txBody>
      </p:sp>
    </p:spTree>
    <p:extLst>
      <p:ext uri="{BB962C8B-B14F-4D97-AF65-F5344CB8AC3E}">
        <p14:creationId xmlns:p14="http://schemas.microsoft.com/office/powerpoint/2010/main" val="31114197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29A8174-7F62-4289-8379-F6A21EEA20BF}"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8C79BE8-3425-4069-B87D-D4A52A64EC78}" type="slidenum">
              <a:rPr lang="it-IT" smtClean="0"/>
              <a:t>‹N›</a:t>
            </a:fld>
            <a:endParaRPr lang="it-IT"/>
          </a:p>
        </p:txBody>
      </p:sp>
    </p:spTree>
    <p:extLst>
      <p:ext uri="{BB962C8B-B14F-4D97-AF65-F5344CB8AC3E}">
        <p14:creationId xmlns:p14="http://schemas.microsoft.com/office/powerpoint/2010/main" val="8198242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29A8174-7F62-4289-8379-F6A21EEA20BF}"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8C79BE8-3425-4069-B87D-D4A52A64EC78}" type="slidenum">
              <a:rPr lang="it-IT" smtClean="0"/>
              <a:t>‹N›</a:t>
            </a:fld>
            <a:endParaRPr lang="it-IT"/>
          </a:p>
        </p:txBody>
      </p:sp>
    </p:spTree>
    <p:extLst>
      <p:ext uri="{BB962C8B-B14F-4D97-AF65-F5344CB8AC3E}">
        <p14:creationId xmlns:p14="http://schemas.microsoft.com/office/powerpoint/2010/main" val="6937521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1_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1F6137A-D128-414E-93DB-8B4BB6DE16DE}"/>
              </a:ext>
            </a:extLst>
          </p:cNvPr>
          <p:cNvSpPr txBox="1">
            <a:spLocks noGrp="1"/>
          </p:cNvSpPr>
          <p:nvPr>
            <p:ph type="dt" sz="half" idx="7"/>
          </p:nvPr>
        </p:nvSpPr>
        <p:spPr/>
        <p:txBody>
          <a:bodyPr/>
          <a:lstStyle>
            <a:lvl1pPr>
              <a:defRPr/>
            </a:lvl1pPr>
          </a:lstStyle>
          <a:p>
            <a:pPr lvl="0"/>
            <a:endParaRPr lang="it-IT"/>
          </a:p>
        </p:txBody>
      </p:sp>
      <p:sp>
        <p:nvSpPr>
          <p:cNvPr id="3" name="Segnaposto piè di pagina 2">
            <a:extLst>
              <a:ext uri="{FF2B5EF4-FFF2-40B4-BE49-F238E27FC236}">
                <a16:creationId xmlns:a16="http://schemas.microsoft.com/office/drawing/2014/main" id="{198899A0-74C8-419B-A3C5-4F4C2F59CD4D}"/>
              </a:ext>
            </a:extLst>
          </p:cNvPr>
          <p:cNvSpPr txBox="1">
            <a:spLocks noGrp="1"/>
          </p:cNvSpPr>
          <p:nvPr>
            <p:ph type="ftr" sz="quarter" idx="9"/>
          </p:nvPr>
        </p:nvSpPr>
        <p:spPr/>
        <p:txBody>
          <a:bodyPr/>
          <a:lstStyle>
            <a:lvl1pPr>
              <a:defRPr/>
            </a:lvl1pPr>
          </a:lstStyle>
          <a:p>
            <a:pPr lvl="0"/>
            <a:endParaRPr lang="it-IT"/>
          </a:p>
        </p:txBody>
      </p:sp>
      <p:sp>
        <p:nvSpPr>
          <p:cNvPr id="4" name="Segnaposto numero diapositiva 3">
            <a:extLst>
              <a:ext uri="{FF2B5EF4-FFF2-40B4-BE49-F238E27FC236}">
                <a16:creationId xmlns:a16="http://schemas.microsoft.com/office/drawing/2014/main" id="{4AFF413C-AA1C-4018-8F54-79B03710C9C5}"/>
              </a:ext>
            </a:extLst>
          </p:cNvPr>
          <p:cNvSpPr txBox="1">
            <a:spLocks noGrp="1"/>
          </p:cNvSpPr>
          <p:nvPr>
            <p:ph type="sldNum" sz="quarter" idx="8"/>
          </p:nvPr>
        </p:nvSpPr>
        <p:spPr/>
        <p:txBody>
          <a:bodyPr/>
          <a:lstStyle>
            <a:lvl1pPr>
              <a:defRPr/>
            </a:lvl1pPr>
          </a:lstStyle>
          <a:p>
            <a:pPr lvl="0"/>
            <a:fld id="{42C771C1-2F65-49C0-AED4-70E57F344590}" type="slidenum">
              <a:t>‹N›</a:t>
            </a:fld>
            <a:endParaRPr lang="it-IT"/>
          </a:p>
        </p:txBody>
      </p:sp>
      <p:sp>
        <p:nvSpPr>
          <p:cNvPr id="5" name="Titolo 4">
            <a:extLst>
              <a:ext uri="{FF2B5EF4-FFF2-40B4-BE49-F238E27FC236}">
                <a16:creationId xmlns:a16="http://schemas.microsoft.com/office/drawing/2014/main" id="{C0FE45CF-58FC-41E7-9D10-005DC73C9FEC}"/>
              </a:ext>
            </a:extLst>
          </p:cNvPr>
          <p:cNvSpPr txBox="1">
            <a:spLocks noGrp="1"/>
          </p:cNvSpPr>
          <p:nvPr>
            <p:ph type="title" idx="4294967295"/>
          </p:nvPr>
        </p:nvSpPr>
        <p:spPr>
          <a:xfrm>
            <a:off x="609561" y="273352"/>
            <a:ext cx="10972120" cy="1144682"/>
          </a:xfrm>
        </p:spPr>
        <p:txBody>
          <a:bodyPr/>
          <a:lstStyle>
            <a:lvl1pPr>
              <a:defRPr/>
            </a:lvl1pPr>
          </a:lstStyle>
          <a:p>
            <a:endParaRPr lang="it-IT"/>
          </a:p>
        </p:txBody>
      </p:sp>
      <p:sp>
        <p:nvSpPr>
          <p:cNvPr id="6" name="Segnaposto testo 5">
            <a:extLst>
              <a:ext uri="{FF2B5EF4-FFF2-40B4-BE49-F238E27FC236}">
                <a16:creationId xmlns:a16="http://schemas.microsoft.com/office/drawing/2014/main" id="{E240A2D4-1511-49E1-AC69-CC7F12ED27D0}"/>
              </a:ext>
            </a:extLst>
          </p:cNvPr>
          <p:cNvSpPr txBox="1">
            <a:spLocks noGrp="1"/>
          </p:cNvSpPr>
          <p:nvPr>
            <p:ph type="body" idx="4294967295"/>
          </p:nvPr>
        </p:nvSpPr>
        <p:spPr>
          <a:xfrm>
            <a:off x="609561" y="1604514"/>
            <a:ext cx="10972120" cy="3977158"/>
          </a:xfrm>
        </p:spPr>
        <p:txBody>
          <a:bodyPr/>
          <a:lstStyle>
            <a:lvl1pPr>
              <a:spcBef>
                <a:spcPts val="1286"/>
              </a:spcBef>
              <a:spcAft>
                <a:spcPts val="0"/>
              </a:spcAft>
              <a:defRPr>
                <a:latin typeface="Liberation Sans" pitchFamily="18"/>
              </a:defRPr>
            </a:lvl1pPr>
          </a:lstStyle>
          <a:p>
            <a:endParaRPr lang="it-IT"/>
          </a:p>
        </p:txBody>
      </p:sp>
    </p:spTree>
    <p:extLst>
      <p:ext uri="{BB962C8B-B14F-4D97-AF65-F5344CB8AC3E}">
        <p14:creationId xmlns:p14="http://schemas.microsoft.com/office/powerpoint/2010/main" val="2805561782"/>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D2A4912-147B-4953-8254-4D87E4650CD9}" type="datetimeFigureOut">
              <a:rPr lang="en-US" smtClean="0"/>
              <a:t>4/15/2020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43F8526-96D9-41B5-8609-B18DDF3C7A9F}" type="slidenum">
              <a:rPr lang="en-US" smtClean="0"/>
              <a:t>‹N›</a:t>
            </a:fld>
            <a:endParaRPr lang="en-US"/>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05505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A4912-147B-4953-8254-4D87E4650CD9}"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8526-96D9-41B5-8609-B18DDF3C7A9F}" type="slidenum">
              <a:rPr lang="en-US" smtClean="0"/>
              <a:t>‹N›</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836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2A4912-147B-4953-8254-4D87E4650CD9}"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8526-96D9-41B5-8609-B18DDF3C7A9F}" type="slidenum">
              <a:rPr lang="en-US" smtClean="0"/>
              <a:t>‹N›</a:t>
            </a:fld>
            <a:endParaRPr lang="en-US"/>
          </a:p>
        </p:txBody>
      </p:sp>
    </p:spTree>
    <p:extLst>
      <p:ext uri="{BB962C8B-B14F-4D97-AF65-F5344CB8AC3E}">
        <p14:creationId xmlns:p14="http://schemas.microsoft.com/office/powerpoint/2010/main" val="21887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D2A4912-147B-4953-8254-4D87E4650CD9}"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8526-96D9-41B5-8609-B18DDF3C7A9F}" type="slidenum">
              <a:rPr lang="en-US" smtClean="0"/>
              <a:t>‹N›</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193535"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9379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2A4912-147B-4953-8254-4D87E4650CD9}"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F8526-96D9-41B5-8609-B18DDF3C7A9F}" type="slidenum">
              <a:rPr lang="en-US" smtClean="0"/>
              <a:t>‹N›</a:t>
            </a:fld>
            <a:endParaRPr lang="en-US"/>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270701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2A4912-147B-4953-8254-4D87E4650CD9}" type="datetimeFigureOut">
              <a:rPr lang="en-US" smtClean="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3F8526-96D9-41B5-8609-B18DDF3C7A9F}" type="slidenum">
              <a:rPr lang="en-US" smtClean="0"/>
              <a:t>‹N›</a:t>
            </a:fld>
            <a:endParaRPr lang="en-US"/>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891584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A4912-147B-4953-8254-4D87E4650CD9}" type="datetimeFigureOut">
              <a:rPr lang="en-US" smtClean="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3F8526-96D9-41B5-8609-B18DDF3C7A9F}" type="slidenum">
              <a:rPr lang="en-US" smtClean="0"/>
              <a:t>‹N›</a:t>
            </a:fld>
            <a:endParaRPr lang="en-US"/>
          </a:p>
        </p:txBody>
      </p:sp>
    </p:spTree>
    <p:extLst>
      <p:ext uri="{BB962C8B-B14F-4D97-AF65-F5344CB8AC3E}">
        <p14:creationId xmlns:p14="http://schemas.microsoft.com/office/powerpoint/2010/main" val="341493654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DEC59B4-A826-484C-857C-DE4CF452D9F8}" type="datetime1">
              <a:rPr lang="it-IT" smtClean="0"/>
              <a:pPr/>
              <a:t>15/04/2020</a:t>
            </a:fld>
            <a:endParaRPr lang="it-IT" dirty="0"/>
          </a:p>
        </p:txBody>
      </p:sp>
      <p:sp>
        <p:nvSpPr>
          <p:cNvPr id="5" name="Footer Placeholder 4"/>
          <p:cNvSpPr>
            <a:spLocks noGrp="1"/>
          </p:cNvSpPr>
          <p:nvPr>
            <p:ph type="ftr" sz="quarter" idx="11"/>
          </p:nvPr>
        </p:nvSpPr>
        <p:spPr/>
        <p:txBody>
          <a:bodyPr/>
          <a:lstStyle/>
          <a:p>
            <a:pPr rtl="0"/>
            <a:endParaRPr lang="it-IT" dirty="0"/>
          </a:p>
        </p:txBody>
      </p:sp>
      <p:sp>
        <p:nvSpPr>
          <p:cNvPr id="6" name="Slide Number Placeholder 5"/>
          <p:cNvSpPr>
            <a:spLocks noGrp="1"/>
          </p:cNvSpPr>
          <p:nvPr>
            <p:ph type="sldNum" sz="quarter" idx="12"/>
          </p:nvPr>
        </p:nvSpPr>
        <p:spPr/>
        <p:txBody>
          <a:bodyPr/>
          <a:lstStyle/>
          <a:p>
            <a:pPr rtl="0"/>
            <a:fld id="{022B156B-59AE-415F-B24B-8756D48BB977}" type="slidenum">
              <a:rPr lang="it-IT" smtClean="0"/>
              <a:pPr/>
              <a:t>‹N›</a:t>
            </a:fld>
            <a:endParaRPr lang="it-IT"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239646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2A4912-147B-4953-8254-4D87E4650CD9}"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8526-96D9-41B5-8609-B18DDF3C7A9F}" type="slidenum">
              <a:rPr lang="en-US" smtClean="0"/>
              <a:t>‹N›</a:t>
            </a:fld>
            <a:endParaRPr lang="en-US"/>
          </a:p>
        </p:txBody>
      </p:sp>
    </p:spTree>
    <p:extLst>
      <p:ext uri="{BB962C8B-B14F-4D97-AF65-F5344CB8AC3E}">
        <p14:creationId xmlns:p14="http://schemas.microsoft.com/office/powerpoint/2010/main" val="48259800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2A4912-147B-4953-8254-4D87E4650CD9}"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8526-96D9-41B5-8609-B18DDF3C7A9F}" type="slidenum">
              <a:rPr lang="en-US" smtClean="0"/>
              <a:t>‹N›</a:t>
            </a:fld>
            <a:endParaRPr lang="en-US"/>
          </a:p>
        </p:txBody>
      </p:sp>
    </p:spTree>
    <p:extLst>
      <p:ext uri="{BB962C8B-B14F-4D97-AF65-F5344CB8AC3E}">
        <p14:creationId xmlns:p14="http://schemas.microsoft.com/office/powerpoint/2010/main" val="295448309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A4912-147B-4953-8254-4D87E4650CD9}"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8526-96D9-41B5-8609-B18DDF3C7A9F}" type="slidenum">
              <a:rPr lang="en-US" smtClean="0"/>
              <a:t>‹N›</a:t>
            </a:fld>
            <a:endParaRPr lang="en-US"/>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008108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A4912-147B-4953-8254-4D87E4650CD9}"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8526-96D9-41B5-8609-B18DDF3C7A9F}" type="slidenum">
              <a:rPr lang="en-US" smtClean="0"/>
              <a:t>‹N›</a:t>
            </a:fld>
            <a:endParaRPr lang="en-US"/>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69249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DEC59B4-A826-484C-857C-DE4CF452D9F8}" type="datetime1">
              <a:rPr lang="it-IT" smtClean="0"/>
              <a:pPr/>
              <a:t>15/04/2020</a:t>
            </a:fld>
            <a:endParaRPr lang="it-IT" dirty="0"/>
          </a:p>
        </p:txBody>
      </p:sp>
      <p:sp>
        <p:nvSpPr>
          <p:cNvPr id="5" name="Footer Placeholder 4"/>
          <p:cNvSpPr>
            <a:spLocks noGrp="1"/>
          </p:cNvSpPr>
          <p:nvPr>
            <p:ph type="ftr" sz="quarter" idx="11"/>
          </p:nvPr>
        </p:nvSpPr>
        <p:spPr/>
        <p:txBody>
          <a:bodyPr/>
          <a:lstStyle/>
          <a:p>
            <a:pPr rtl="0"/>
            <a:endParaRPr lang="it-IT" dirty="0"/>
          </a:p>
        </p:txBody>
      </p:sp>
      <p:sp>
        <p:nvSpPr>
          <p:cNvPr id="6" name="Slide Number Placeholder 5"/>
          <p:cNvSpPr>
            <a:spLocks noGrp="1"/>
          </p:cNvSpPr>
          <p:nvPr>
            <p:ph type="sldNum" sz="quarter" idx="12"/>
          </p:nvPr>
        </p:nvSpPr>
        <p:spPr/>
        <p:txBody>
          <a:bodyPr/>
          <a:lstStyle/>
          <a:p>
            <a:pPr rtl="0"/>
            <a:fld id="{022B156B-59AE-415F-B24B-8756D48BB977}" type="slidenum">
              <a:rPr lang="it-IT" smtClean="0"/>
              <a:pPr/>
              <a:t>‹N›</a:t>
            </a:fld>
            <a:endParaRPr lang="it-IT" dirty="0"/>
          </a:p>
        </p:txBody>
      </p:sp>
    </p:spTree>
    <p:extLst>
      <p:ext uri="{BB962C8B-B14F-4D97-AF65-F5344CB8AC3E}">
        <p14:creationId xmlns:p14="http://schemas.microsoft.com/office/powerpoint/2010/main" val="3169784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3AF096-C42A-4880-A485-F4AE914541E1}" type="datetime1">
              <a:rPr lang="it-IT" smtClean="0"/>
              <a:pPr/>
              <a:t>15/04/2020</a:t>
            </a:fld>
            <a:endParaRPr lang="it-IT" dirty="0"/>
          </a:p>
        </p:txBody>
      </p:sp>
      <p:sp>
        <p:nvSpPr>
          <p:cNvPr id="5" name="Footer Placeholder 4"/>
          <p:cNvSpPr>
            <a:spLocks noGrp="1"/>
          </p:cNvSpPr>
          <p:nvPr>
            <p:ph type="ftr" sz="quarter" idx="11"/>
          </p:nvPr>
        </p:nvSpPr>
        <p:spPr/>
        <p:txBody>
          <a:bodyPr/>
          <a:lstStyle/>
          <a:p>
            <a:pPr rtl="0"/>
            <a:endParaRPr lang="it-IT" dirty="0"/>
          </a:p>
        </p:txBody>
      </p:sp>
      <p:sp>
        <p:nvSpPr>
          <p:cNvPr id="6" name="Slide Number Placeholder 5"/>
          <p:cNvSpPr>
            <a:spLocks noGrp="1"/>
          </p:cNvSpPr>
          <p:nvPr>
            <p:ph type="sldNum" sz="quarter" idx="12"/>
          </p:nvPr>
        </p:nvSpPr>
        <p:spPr/>
        <p:txBody>
          <a:bodyPr/>
          <a:lstStyle/>
          <a:p>
            <a:pPr rtl="0"/>
            <a:fld id="{022B156B-59AE-415F-B24B-8756D48BB977}" type="slidenum">
              <a:rPr lang="it-IT" smtClean="0"/>
              <a:t>‹N›</a:t>
            </a:fld>
            <a:endParaRPr lang="it-IT" dirty="0"/>
          </a:p>
        </p:txBody>
      </p:sp>
    </p:spTree>
    <p:extLst>
      <p:ext uri="{BB962C8B-B14F-4D97-AF65-F5344CB8AC3E}">
        <p14:creationId xmlns:p14="http://schemas.microsoft.com/office/powerpoint/2010/main" val="311327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DEC59B4-A826-484C-857C-DE4CF452D9F8}" type="datetime1">
              <a:rPr lang="it-IT" smtClean="0"/>
              <a:pPr/>
              <a:t>15/04/2020</a:t>
            </a:fld>
            <a:endParaRPr lang="it-IT" dirty="0"/>
          </a:p>
        </p:txBody>
      </p:sp>
      <p:sp>
        <p:nvSpPr>
          <p:cNvPr id="5" name="Footer Placeholder 4"/>
          <p:cNvSpPr>
            <a:spLocks noGrp="1"/>
          </p:cNvSpPr>
          <p:nvPr>
            <p:ph type="ftr" sz="quarter" idx="11"/>
          </p:nvPr>
        </p:nvSpPr>
        <p:spPr/>
        <p:txBody>
          <a:bodyPr/>
          <a:lstStyle/>
          <a:p>
            <a:pPr rtl="0"/>
            <a:endParaRPr lang="it-IT" dirty="0"/>
          </a:p>
        </p:txBody>
      </p:sp>
      <p:sp>
        <p:nvSpPr>
          <p:cNvPr id="6" name="Slide Number Placeholder 5"/>
          <p:cNvSpPr>
            <a:spLocks noGrp="1"/>
          </p:cNvSpPr>
          <p:nvPr>
            <p:ph type="sldNum" sz="quarter" idx="12"/>
          </p:nvPr>
        </p:nvSpPr>
        <p:spPr/>
        <p:txBody>
          <a:bodyPr/>
          <a:lstStyle/>
          <a:p>
            <a:pPr rtl="0"/>
            <a:fld id="{022B156B-59AE-415F-B24B-8756D48BB977}" type="slidenum">
              <a:rPr lang="it-IT" smtClean="0"/>
              <a:pPr/>
              <a:t>‹N›</a:t>
            </a:fld>
            <a:endParaRPr lang="it-IT" dirty="0"/>
          </a:p>
        </p:txBody>
      </p:sp>
    </p:spTree>
    <p:extLst>
      <p:ext uri="{BB962C8B-B14F-4D97-AF65-F5344CB8AC3E}">
        <p14:creationId xmlns:p14="http://schemas.microsoft.com/office/powerpoint/2010/main" val="359575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8A87A34-81AB-432B-8DAE-1953F412C126}" type="datetimeFigureOut">
              <a:rPr lang="en-US" smtClean="0"/>
              <a:t>4/15/2020</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89467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8A87A34-81AB-432B-8DAE-1953F412C126}" type="datetimeFigureOut">
              <a:rPr lang="en-US" smtClean="0"/>
              <a:t>4/15/2020</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618636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8A87A34-81AB-432B-8DAE-1953F412C126}" type="datetimeFigureOut">
              <a:rPr lang="en-US" smtClean="0"/>
              <a:t>4/15/2020</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5372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8790DCC-127C-41EE-BC68-6B9595288956}" type="datetime1">
              <a:rPr lang="it-IT" smtClean="0"/>
              <a:pPr/>
              <a:t>15/04/2020</a:t>
            </a:fld>
            <a:endParaRPr lang="it-IT" dirty="0"/>
          </a:p>
        </p:txBody>
      </p:sp>
      <p:sp>
        <p:nvSpPr>
          <p:cNvPr id="5" name="Footer Placeholder 4"/>
          <p:cNvSpPr>
            <a:spLocks noGrp="1"/>
          </p:cNvSpPr>
          <p:nvPr>
            <p:ph type="ftr" sz="quarter" idx="11"/>
          </p:nvPr>
        </p:nvSpPr>
        <p:spPr/>
        <p:txBody>
          <a:bodyPr/>
          <a:lstStyle/>
          <a:p>
            <a:pPr rtl="0"/>
            <a:endParaRPr lang="it-IT" dirty="0"/>
          </a:p>
        </p:txBody>
      </p:sp>
      <p:sp>
        <p:nvSpPr>
          <p:cNvPr id="6" name="Slide Number Placeholder 5"/>
          <p:cNvSpPr>
            <a:spLocks noGrp="1"/>
          </p:cNvSpPr>
          <p:nvPr>
            <p:ph type="sldNum" sz="quarter" idx="12"/>
          </p:nvPr>
        </p:nvSpPr>
        <p:spPr/>
        <p:txBody>
          <a:bodyPr/>
          <a:lstStyle/>
          <a:p>
            <a:pPr rtl="0"/>
            <a:fld id="{022B156B-59AE-415F-B24B-8756D48BB977}" type="slidenum">
              <a:rPr lang="it-IT" smtClean="0"/>
              <a:t>‹N›</a:t>
            </a:fld>
            <a:endParaRPr lang="it-IT" dirty="0"/>
          </a:p>
        </p:txBody>
      </p:sp>
    </p:spTree>
    <p:extLst>
      <p:ext uri="{BB962C8B-B14F-4D97-AF65-F5344CB8AC3E}">
        <p14:creationId xmlns:p14="http://schemas.microsoft.com/office/powerpoint/2010/main" val="404621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8A87A34-81AB-432B-8DAE-1953F412C126}" type="datetimeFigureOut">
              <a:rPr lang="en-US" smtClean="0"/>
              <a:t>4/15/2020</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948171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8A87A34-81AB-432B-8DAE-1953F412C126}" type="datetimeFigureOut">
              <a:rPr lang="en-US" smtClean="0"/>
              <a:t>4/15/2020</a:t>
            </a:fld>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417818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8A87A34-81AB-432B-8DAE-1953F412C126}" type="datetimeFigureOut">
              <a:rPr lang="en-US" smtClean="0"/>
              <a:t>4/15/2020</a:t>
            </a:fld>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03840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8A87A34-81AB-432B-8DAE-1953F412C126}" type="datetimeFigureOut">
              <a:rPr lang="en-US" smtClean="0"/>
              <a:t>4/15/2020</a:t>
            </a:fld>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783309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8A87A34-81AB-432B-8DAE-1953F412C126}" type="datetimeFigureOut">
              <a:rPr lang="en-US" smtClean="0"/>
              <a:t>4/15/2020</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46835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8A87A34-81AB-432B-8DAE-1953F412C126}" type="datetimeFigureOut">
              <a:rPr lang="en-US" smtClean="0"/>
              <a:t>4/15/2020</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080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8A87A34-81AB-432B-8DAE-1953F412C126}" type="datetimeFigureOut">
              <a:rPr lang="en-US" smtClean="0"/>
              <a:t>4/15/2020</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029071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8A87A34-81AB-432B-8DAE-1953F412C126}" type="datetimeFigureOut">
              <a:rPr lang="en-US" smtClean="0"/>
              <a:pPr/>
              <a:t>4/15/2020</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024000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B8B842-FEFA-4CEB-BFC9-9C1E117B1837}"/>
              </a:ext>
            </a:extLst>
          </p:cNvPr>
          <p:cNvSpPr>
            <a:spLocks noGrp="1"/>
          </p:cNvSpPr>
          <p:nvPr>
            <p:ph type="ctrTitle"/>
          </p:nvPr>
        </p:nvSpPr>
        <p:spPr>
          <a:xfrm>
            <a:off x="1524481" y="1121879"/>
            <a:ext cx="9143040" cy="2387771"/>
          </a:xfrm>
        </p:spPr>
        <p:txBody>
          <a:bodyPr anchor="b"/>
          <a:lstStyle>
            <a:lvl1pPr algn="ctr">
              <a:defRPr sz="5443"/>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3CFB81E-6396-406C-A356-6F69A9250468}"/>
              </a:ext>
            </a:extLst>
          </p:cNvPr>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2B53BE2-791D-4506-8188-71B663BC42B7}"/>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1630D505-5510-4AD2-A508-2777BE2ECB23}"/>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E3D09DC9-C71B-4E75-B206-6ED6ECE5BBE1}"/>
              </a:ext>
            </a:extLst>
          </p:cNvPr>
          <p:cNvSpPr>
            <a:spLocks noGrp="1"/>
          </p:cNvSpPr>
          <p:nvPr>
            <p:ph type="sldNum" sz="quarter" idx="12"/>
          </p:nvPr>
        </p:nvSpPr>
        <p:spPr/>
        <p:txBody>
          <a:bodyPr/>
          <a:lstStyle/>
          <a:p>
            <a:pPr lvl="0"/>
            <a:fld id="{5951DF18-3E26-4788-B303-864F4A44D4F5}" type="slidenum">
              <a:t>‹N›</a:t>
            </a:fld>
            <a:endParaRPr lang="it-IT"/>
          </a:p>
        </p:txBody>
      </p:sp>
    </p:spTree>
    <p:extLst>
      <p:ext uri="{BB962C8B-B14F-4D97-AF65-F5344CB8AC3E}">
        <p14:creationId xmlns:p14="http://schemas.microsoft.com/office/powerpoint/2010/main" val="193105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83BD78-FAF4-474D-BBB8-A722BF96689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0A42D51-E243-4499-9F83-506C33BDCF1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C901B8-8BAA-40A6-A2B9-9D84EFBAD6AD}"/>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C9E84D75-DB03-4F98-9CB8-24D7C7D06B66}"/>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2D8DA310-6EB0-4A37-B956-042F683C8D0D}"/>
              </a:ext>
            </a:extLst>
          </p:cNvPr>
          <p:cNvSpPr>
            <a:spLocks noGrp="1"/>
          </p:cNvSpPr>
          <p:nvPr>
            <p:ph type="sldNum" sz="quarter" idx="12"/>
          </p:nvPr>
        </p:nvSpPr>
        <p:spPr/>
        <p:txBody>
          <a:bodyPr/>
          <a:lstStyle/>
          <a:p>
            <a:pPr lvl="0"/>
            <a:fld id="{D7238605-E9D9-490B-8CA0-5A504FB7982A}" type="slidenum">
              <a:t>‹N›</a:t>
            </a:fld>
            <a:endParaRPr lang="it-IT"/>
          </a:p>
        </p:txBody>
      </p:sp>
    </p:spTree>
    <p:extLst>
      <p:ext uri="{BB962C8B-B14F-4D97-AF65-F5344CB8AC3E}">
        <p14:creationId xmlns:p14="http://schemas.microsoft.com/office/powerpoint/2010/main" val="2491359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2969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BAC93E-5360-433B-A1C1-CA1B8A9E92C4}"/>
              </a:ext>
            </a:extLst>
          </p:cNvPr>
          <p:cNvSpPr>
            <a:spLocks noGrp="1"/>
          </p:cNvSpPr>
          <p:nvPr>
            <p:ph type="title"/>
          </p:nvPr>
        </p:nvSpPr>
        <p:spPr>
          <a:xfrm>
            <a:off x="831361" y="1709460"/>
            <a:ext cx="10515839" cy="2852939"/>
          </a:xfrm>
        </p:spPr>
        <p:txBody>
          <a:bodyPr anchor="b"/>
          <a:lstStyle>
            <a:lvl1pPr>
              <a:defRPr sz="5443"/>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09B747B-DA80-44E9-86CF-084825CD8484}"/>
              </a:ext>
            </a:extLst>
          </p:cNvPr>
          <p:cNvSpPr>
            <a:spLocks noGrp="1"/>
          </p:cNvSpPr>
          <p:nvPr>
            <p:ph type="body" idx="1"/>
          </p:nvPr>
        </p:nvSpPr>
        <p:spPr>
          <a:xfrm>
            <a:off x="831361" y="4589763"/>
            <a:ext cx="10515839" cy="1499197"/>
          </a:xfr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BBC1FE3-81BA-458C-AD2F-C290903ED37F}"/>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43BB061E-54FE-4512-831C-F06C3CD0256C}"/>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A89266D8-BADB-4E65-918C-A0FF8F59AB32}"/>
              </a:ext>
            </a:extLst>
          </p:cNvPr>
          <p:cNvSpPr>
            <a:spLocks noGrp="1"/>
          </p:cNvSpPr>
          <p:nvPr>
            <p:ph type="sldNum" sz="quarter" idx="12"/>
          </p:nvPr>
        </p:nvSpPr>
        <p:spPr/>
        <p:txBody>
          <a:bodyPr/>
          <a:lstStyle/>
          <a:p>
            <a:pPr lvl="0"/>
            <a:fld id="{F92E4405-E99B-48DF-AA38-C34FD2B78BC8}" type="slidenum">
              <a:t>‹N›</a:t>
            </a:fld>
            <a:endParaRPr lang="it-IT"/>
          </a:p>
        </p:txBody>
      </p:sp>
    </p:spTree>
    <p:extLst>
      <p:ext uri="{BB962C8B-B14F-4D97-AF65-F5344CB8AC3E}">
        <p14:creationId xmlns:p14="http://schemas.microsoft.com/office/powerpoint/2010/main" val="4181047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F3799A-77E7-4154-86F1-A76855645E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5D061C1-64F9-4462-B28C-88FE16093F57}"/>
              </a:ext>
            </a:extLst>
          </p:cNvPr>
          <p:cNvSpPr>
            <a:spLocks noGrp="1"/>
          </p:cNvSpPr>
          <p:nvPr>
            <p:ph sz="half" idx="1"/>
          </p:nvPr>
        </p:nvSpPr>
        <p:spPr>
          <a:xfrm>
            <a:off x="608641" y="1604329"/>
            <a:ext cx="5393279" cy="39776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B7AE952-4053-4D84-BD66-F372A322EE00}"/>
              </a:ext>
            </a:extLst>
          </p:cNvPr>
          <p:cNvSpPr>
            <a:spLocks noGrp="1"/>
          </p:cNvSpPr>
          <p:nvPr>
            <p:ph sz="half" idx="2"/>
          </p:nvPr>
        </p:nvSpPr>
        <p:spPr>
          <a:xfrm>
            <a:off x="6186241" y="1604329"/>
            <a:ext cx="5395200" cy="39776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CA6F232-C2F0-4527-A97B-EE4EA7A4E9DC}"/>
              </a:ext>
            </a:extLst>
          </p:cNvPr>
          <p:cNvSpPr>
            <a:spLocks noGrp="1"/>
          </p:cNvSpPr>
          <p:nvPr>
            <p:ph type="dt" sz="half" idx="10"/>
          </p:nvPr>
        </p:nvSpPr>
        <p:spPr/>
        <p:txBody>
          <a:bodyPr/>
          <a:lstStyle/>
          <a:p>
            <a:pPr lvl="0"/>
            <a:endParaRPr lang="it-IT"/>
          </a:p>
        </p:txBody>
      </p:sp>
      <p:sp>
        <p:nvSpPr>
          <p:cNvPr id="6" name="Segnaposto piè di pagina 5">
            <a:extLst>
              <a:ext uri="{FF2B5EF4-FFF2-40B4-BE49-F238E27FC236}">
                <a16:creationId xmlns:a16="http://schemas.microsoft.com/office/drawing/2014/main" id="{55B0F23A-5BC1-4A89-8384-C747317331D1}"/>
              </a:ext>
            </a:extLst>
          </p:cNvPr>
          <p:cNvSpPr>
            <a:spLocks noGrp="1"/>
          </p:cNvSpPr>
          <p:nvPr>
            <p:ph type="ftr" sz="quarter" idx="11"/>
          </p:nvPr>
        </p:nvSpPr>
        <p:spPr/>
        <p:txBody>
          <a:bodyPr/>
          <a:lstStyle/>
          <a:p>
            <a:pPr lvl="0"/>
            <a:endParaRPr lang="it-IT"/>
          </a:p>
        </p:txBody>
      </p:sp>
      <p:sp>
        <p:nvSpPr>
          <p:cNvPr id="7" name="Segnaposto numero diapositiva 6">
            <a:extLst>
              <a:ext uri="{FF2B5EF4-FFF2-40B4-BE49-F238E27FC236}">
                <a16:creationId xmlns:a16="http://schemas.microsoft.com/office/drawing/2014/main" id="{528A8579-3312-47D8-A6AB-8A43300603F5}"/>
              </a:ext>
            </a:extLst>
          </p:cNvPr>
          <p:cNvSpPr>
            <a:spLocks noGrp="1"/>
          </p:cNvSpPr>
          <p:nvPr>
            <p:ph type="sldNum" sz="quarter" idx="12"/>
          </p:nvPr>
        </p:nvSpPr>
        <p:spPr/>
        <p:txBody>
          <a:bodyPr/>
          <a:lstStyle/>
          <a:p>
            <a:pPr lvl="0"/>
            <a:fld id="{A800BDE0-5D7C-4D77-96B6-52699DFC4FE3}" type="slidenum">
              <a:t>‹N›</a:t>
            </a:fld>
            <a:endParaRPr lang="it-IT"/>
          </a:p>
        </p:txBody>
      </p:sp>
    </p:spTree>
    <p:extLst>
      <p:ext uri="{BB962C8B-B14F-4D97-AF65-F5344CB8AC3E}">
        <p14:creationId xmlns:p14="http://schemas.microsoft.com/office/powerpoint/2010/main" val="1861670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E7C2BB-3055-4708-BE93-300C52752D6B}"/>
              </a:ext>
            </a:extLst>
          </p:cNvPr>
          <p:cNvSpPr>
            <a:spLocks noGrp="1"/>
          </p:cNvSpPr>
          <p:nvPr>
            <p:ph type="title"/>
          </p:nvPr>
        </p:nvSpPr>
        <p:spPr>
          <a:xfrm>
            <a:off x="839041" y="365798"/>
            <a:ext cx="10515839" cy="1324939"/>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9A42D1D-EBEB-4558-82B4-173CCB56FE40}"/>
              </a:ext>
            </a:extLst>
          </p:cNvPr>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1A4102C-B262-4367-A48D-31C1F97B42EC}"/>
              </a:ext>
            </a:extLst>
          </p:cNvPr>
          <p:cNvSpPr>
            <a:spLocks noGrp="1"/>
          </p:cNvSpPr>
          <p:nvPr>
            <p:ph sz="half" idx="2"/>
          </p:nvPr>
        </p:nvSpPr>
        <p:spPr>
          <a:xfrm>
            <a:off x="839041" y="2504424"/>
            <a:ext cx="5159039" cy="368534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12D6CBB-A163-42D7-813F-7B7D9286D917}"/>
              </a:ext>
            </a:extLst>
          </p:cNvPr>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527C042-D768-40AB-A05D-B664C3D03F11}"/>
              </a:ext>
            </a:extLst>
          </p:cNvPr>
          <p:cNvSpPr>
            <a:spLocks noGrp="1"/>
          </p:cNvSpPr>
          <p:nvPr>
            <p:ph sz="quarter" idx="4"/>
          </p:nvPr>
        </p:nvSpPr>
        <p:spPr>
          <a:xfrm>
            <a:off x="6172801" y="2504424"/>
            <a:ext cx="5182079" cy="368534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E85A9A6-1728-4A4A-AD55-B05164219FF2}"/>
              </a:ext>
            </a:extLst>
          </p:cNvPr>
          <p:cNvSpPr>
            <a:spLocks noGrp="1"/>
          </p:cNvSpPr>
          <p:nvPr>
            <p:ph type="dt" sz="half" idx="10"/>
          </p:nvPr>
        </p:nvSpPr>
        <p:spPr/>
        <p:txBody>
          <a:bodyPr/>
          <a:lstStyle/>
          <a:p>
            <a:pPr lvl="0"/>
            <a:endParaRPr lang="it-IT"/>
          </a:p>
        </p:txBody>
      </p:sp>
      <p:sp>
        <p:nvSpPr>
          <p:cNvPr id="8" name="Segnaposto piè di pagina 7">
            <a:extLst>
              <a:ext uri="{FF2B5EF4-FFF2-40B4-BE49-F238E27FC236}">
                <a16:creationId xmlns:a16="http://schemas.microsoft.com/office/drawing/2014/main" id="{82276736-D66E-4B18-AB78-65991AD53A09}"/>
              </a:ext>
            </a:extLst>
          </p:cNvPr>
          <p:cNvSpPr>
            <a:spLocks noGrp="1"/>
          </p:cNvSpPr>
          <p:nvPr>
            <p:ph type="ftr" sz="quarter" idx="11"/>
          </p:nvPr>
        </p:nvSpPr>
        <p:spPr/>
        <p:txBody>
          <a:bodyPr/>
          <a:lstStyle/>
          <a:p>
            <a:pPr lvl="0"/>
            <a:endParaRPr lang="it-IT"/>
          </a:p>
        </p:txBody>
      </p:sp>
      <p:sp>
        <p:nvSpPr>
          <p:cNvPr id="9" name="Segnaposto numero diapositiva 8">
            <a:extLst>
              <a:ext uri="{FF2B5EF4-FFF2-40B4-BE49-F238E27FC236}">
                <a16:creationId xmlns:a16="http://schemas.microsoft.com/office/drawing/2014/main" id="{4F65AB1C-C4AE-44DB-80A8-72C8696AD5BA}"/>
              </a:ext>
            </a:extLst>
          </p:cNvPr>
          <p:cNvSpPr>
            <a:spLocks noGrp="1"/>
          </p:cNvSpPr>
          <p:nvPr>
            <p:ph type="sldNum" sz="quarter" idx="12"/>
          </p:nvPr>
        </p:nvSpPr>
        <p:spPr/>
        <p:txBody>
          <a:bodyPr/>
          <a:lstStyle/>
          <a:p>
            <a:pPr lvl="0"/>
            <a:fld id="{D5EDFB51-34DF-4E00-8675-F5EDD2393548}" type="slidenum">
              <a:t>‹N›</a:t>
            </a:fld>
            <a:endParaRPr lang="it-IT"/>
          </a:p>
        </p:txBody>
      </p:sp>
    </p:spTree>
    <p:extLst>
      <p:ext uri="{BB962C8B-B14F-4D97-AF65-F5344CB8AC3E}">
        <p14:creationId xmlns:p14="http://schemas.microsoft.com/office/powerpoint/2010/main" val="161328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B7026D-CE88-4626-B42C-445AF4900B0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3BDE411-AE94-4643-A6AE-3CA2335F58D9}"/>
              </a:ext>
            </a:extLst>
          </p:cNvPr>
          <p:cNvSpPr>
            <a:spLocks noGrp="1"/>
          </p:cNvSpPr>
          <p:nvPr>
            <p:ph type="dt" sz="half" idx="10"/>
          </p:nvPr>
        </p:nvSpPr>
        <p:spPr/>
        <p:txBody>
          <a:bodyPr/>
          <a:lstStyle/>
          <a:p>
            <a:pPr lvl="0"/>
            <a:endParaRPr lang="it-IT"/>
          </a:p>
        </p:txBody>
      </p:sp>
      <p:sp>
        <p:nvSpPr>
          <p:cNvPr id="4" name="Segnaposto piè di pagina 3">
            <a:extLst>
              <a:ext uri="{FF2B5EF4-FFF2-40B4-BE49-F238E27FC236}">
                <a16:creationId xmlns:a16="http://schemas.microsoft.com/office/drawing/2014/main" id="{D1DCD581-26F0-411E-956E-E4A9B3B8D967}"/>
              </a:ext>
            </a:extLst>
          </p:cNvPr>
          <p:cNvSpPr>
            <a:spLocks noGrp="1"/>
          </p:cNvSpPr>
          <p:nvPr>
            <p:ph type="ftr" sz="quarter" idx="11"/>
          </p:nvPr>
        </p:nvSpPr>
        <p:spPr/>
        <p:txBody>
          <a:bodyPr/>
          <a:lstStyle/>
          <a:p>
            <a:pPr lvl="0"/>
            <a:endParaRPr lang="it-IT"/>
          </a:p>
        </p:txBody>
      </p:sp>
      <p:sp>
        <p:nvSpPr>
          <p:cNvPr id="5" name="Segnaposto numero diapositiva 4">
            <a:extLst>
              <a:ext uri="{FF2B5EF4-FFF2-40B4-BE49-F238E27FC236}">
                <a16:creationId xmlns:a16="http://schemas.microsoft.com/office/drawing/2014/main" id="{A5110C30-AA6E-478D-8B0C-1E398392D276}"/>
              </a:ext>
            </a:extLst>
          </p:cNvPr>
          <p:cNvSpPr>
            <a:spLocks noGrp="1"/>
          </p:cNvSpPr>
          <p:nvPr>
            <p:ph type="sldNum" sz="quarter" idx="12"/>
          </p:nvPr>
        </p:nvSpPr>
        <p:spPr/>
        <p:txBody>
          <a:bodyPr/>
          <a:lstStyle/>
          <a:p>
            <a:pPr lvl="0"/>
            <a:fld id="{67E11725-4C78-4D41-A18F-85E94A45CA4B}" type="slidenum">
              <a:t>‹N›</a:t>
            </a:fld>
            <a:endParaRPr lang="it-IT"/>
          </a:p>
        </p:txBody>
      </p:sp>
    </p:spTree>
    <p:extLst>
      <p:ext uri="{BB962C8B-B14F-4D97-AF65-F5344CB8AC3E}">
        <p14:creationId xmlns:p14="http://schemas.microsoft.com/office/powerpoint/2010/main" val="2357574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4B7207D-3C7C-4F28-A94A-8257CCB0748E}"/>
              </a:ext>
            </a:extLst>
          </p:cNvPr>
          <p:cNvSpPr>
            <a:spLocks noGrp="1"/>
          </p:cNvSpPr>
          <p:nvPr>
            <p:ph type="dt" sz="half" idx="10"/>
          </p:nvPr>
        </p:nvSpPr>
        <p:spPr/>
        <p:txBody>
          <a:bodyPr/>
          <a:lstStyle/>
          <a:p>
            <a:pPr lvl="0"/>
            <a:endParaRPr lang="it-IT"/>
          </a:p>
        </p:txBody>
      </p:sp>
      <p:sp>
        <p:nvSpPr>
          <p:cNvPr id="3" name="Segnaposto piè di pagina 2">
            <a:extLst>
              <a:ext uri="{FF2B5EF4-FFF2-40B4-BE49-F238E27FC236}">
                <a16:creationId xmlns:a16="http://schemas.microsoft.com/office/drawing/2014/main" id="{0ABBB954-DB08-4110-A369-1B4DC1D0E3E4}"/>
              </a:ext>
            </a:extLst>
          </p:cNvPr>
          <p:cNvSpPr>
            <a:spLocks noGrp="1"/>
          </p:cNvSpPr>
          <p:nvPr>
            <p:ph type="ftr" sz="quarter" idx="11"/>
          </p:nvPr>
        </p:nvSpPr>
        <p:spPr/>
        <p:txBody>
          <a:bodyPr/>
          <a:lstStyle/>
          <a:p>
            <a:pPr lvl="0"/>
            <a:endParaRPr lang="it-IT"/>
          </a:p>
        </p:txBody>
      </p:sp>
      <p:sp>
        <p:nvSpPr>
          <p:cNvPr id="4" name="Segnaposto numero diapositiva 3">
            <a:extLst>
              <a:ext uri="{FF2B5EF4-FFF2-40B4-BE49-F238E27FC236}">
                <a16:creationId xmlns:a16="http://schemas.microsoft.com/office/drawing/2014/main" id="{A3EED9F1-B1C2-4EE5-A823-C68A6273779B}"/>
              </a:ext>
            </a:extLst>
          </p:cNvPr>
          <p:cNvSpPr>
            <a:spLocks noGrp="1"/>
          </p:cNvSpPr>
          <p:nvPr>
            <p:ph type="sldNum" sz="quarter" idx="12"/>
          </p:nvPr>
        </p:nvSpPr>
        <p:spPr/>
        <p:txBody>
          <a:bodyPr/>
          <a:lstStyle/>
          <a:p>
            <a:pPr lvl="0"/>
            <a:fld id="{042C0CDE-59AB-4D51-9747-BF4781F2545B}" type="slidenum">
              <a:t>‹N›</a:t>
            </a:fld>
            <a:endParaRPr lang="it-IT"/>
          </a:p>
        </p:txBody>
      </p:sp>
    </p:spTree>
    <p:extLst>
      <p:ext uri="{BB962C8B-B14F-4D97-AF65-F5344CB8AC3E}">
        <p14:creationId xmlns:p14="http://schemas.microsoft.com/office/powerpoint/2010/main" val="270412890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425A4F-051E-43AE-AC33-FEDB2FC253C7}"/>
              </a:ext>
            </a:extLst>
          </p:cNvPr>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04DB981-DEF1-458E-BF13-164A342E17AD}"/>
              </a:ext>
            </a:extLst>
          </p:cNvPr>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15BEC43-288C-4F6C-A693-77063899F84C}"/>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760360E-5272-42BC-8293-E2920A778B9A}"/>
              </a:ext>
            </a:extLst>
          </p:cNvPr>
          <p:cNvSpPr>
            <a:spLocks noGrp="1"/>
          </p:cNvSpPr>
          <p:nvPr>
            <p:ph type="dt" sz="half" idx="10"/>
          </p:nvPr>
        </p:nvSpPr>
        <p:spPr/>
        <p:txBody>
          <a:bodyPr/>
          <a:lstStyle/>
          <a:p>
            <a:pPr lvl="0"/>
            <a:endParaRPr lang="it-IT"/>
          </a:p>
        </p:txBody>
      </p:sp>
      <p:sp>
        <p:nvSpPr>
          <p:cNvPr id="6" name="Segnaposto piè di pagina 5">
            <a:extLst>
              <a:ext uri="{FF2B5EF4-FFF2-40B4-BE49-F238E27FC236}">
                <a16:creationId xmlns:a16="http://schemas.microsoft.com/office/drawing/2014/main" id="{F8BDA39B-F412-446F-AA50-EEBE3CDC906F}"/>
              </a:ext>
            </a:extLst>
          </p:cNvPr>
          <p:cNvSpPr>
            <a:spLocks noGrp="1"/>
          </p:cNvSpPr>
          <p:nvPr>
            <p:ph type="ftr" sz="quarter" idx="11"/>
          </p:nvPr>
        </p:nvSpPr>
        <p:spPr/>
        <p:txBody>
          <a:bodyPr/>
          <a:lstStyle/>
          <a:p>
            <a:pPr lvl="0"/>
            <a:endParaRPr lang="it-IT"/>
          </a:p>
        </p:txBody>
      </p:sp>
      <p:sp>
        <p:nvSpPr>
          <p:cNvPr id="7" name="Segnaposto numero diapositiva 6">
            <a:extLst>
              <a:ext uri="{FF2B5EF4-FFF2-40B4-BE49-F238E27FC236}">
                <a16:creationId xmlns:a16="http://schemas.microsoft.com/office/drawing/2014/main" id="{913D4651-570A-42A9-B1FB-4E011060DCF6}"/>
              </a:ext>
            </a:extLst>
          </p:cNvPr>
          <p:cNvSpPr>
            <a:spLocks noGrp="1"/>
          </p:cNvSpPr>
          <p:nvPr>
            <p:ph type="sldNum" sz="quarter" idx="12"/>
          </p:nvPr>
        </p:nvSpPr>
        <p:spPr/>
        <p:txBody>
          <a:bodyPr/>
          <a:lstStyle/>
          <a:p>
            <a:pPr lvl="0"/>
            <a:fld id="{3257E514-AC82-424D-B473-E24A5F07AF61}" type="slidenum">
              <a:t>‹N›</a:t>
            </a:fld>
            <a:endParaRPr lang="it-IT"/>
          </a:p>
        </p:txBody>
      </p:sp>
    </p:spTree>
    <p:extLst>
      <p:ext uri="{BB962C8B-B14F-4D97-AF65-F5344CB8AC3E}">
        <p14:creationId xmlns:p14="http://schemas.microsoft.com/office/powerpoint/2010/main" val="3884637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2F9A51-3D15-44BA-9632-D0510E7AEB06}"/>
              </a:ext>
            </a:extLst>
          </p:cNvPr>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505192-09DE-4C26-8137-F4CCAAFE3965}"/>
              </a:ext>
            </a:extLst>
          </p:cNvPr>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it-IT"/>
          </a:p>
        </p:txBody>
      </p:sp>
      <p:sp>
        <p:nvSpPr>
          <p:cNvPr id="4" name="Segnaposto testo 3">
            <a:extLst>
              <a:ext uri="{FF2B5EF4-FFF2-40B4-BE49-F238E27FC236}">
                <a16:creationId xmlns:a16="http://schemas.microsoft.com/office/drawing/2014/main" id="{EF2E1911-46A8-46D3-B604-DEAC356CA069}"/>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78CE6B8-70F1-472E-86E3-2989A01ADE2D}"/>
              </a:ext>
            </a:extLst>
          </p:cNvPr>
          <p:cNvSpPr>
            <a:spLocks noGrp="1"/>
          </p:cNvSpPr>
          <p:nvPr>
            <p:ph type="dt" sz="half" idx="10"/>
          </p:nvPr>
        </p:nvSpPr>
        <p:spPr/>
        <p:txBody>
          <a:bodyPr/>
          <a:lstStyle/>
          <a:p>
            <a:pPr lvl="0"/>
            <a:endParaRPr lang="it-IT"/>
          </a:p>
        </p:txBody>
      </p:sp>
      <p:sp>
        <p:nvSpPr>
          <p:cNvPr id="6" name="Segnaposto piè di pagina 5">
            <a:extLst>
              <a:ext uri="{FF2B5EF4-FFF2-40B4-BE49-F238E27FC236}">
                <a16:creationId xmlns:a16="http://schemas.microsoft.com/office/drawing/2014/main" id="{AC694F29-C5A2-48FF-9F2F-6FA7DEFA5528}"/>
              </a:ext>
            </a:extLst>
          </p:cNvPr>
          <p:cNvSpPr>
            <a:spLocks noGrp="1"/>
          </p:cNvSpPr>
          <p:nvPr>
            <p:ph type="ftr" sz="quarter" idx="11"/>
          </p:nvPr>
        </p:nvSpPr>
        <p:spPr/>
        <p:txBody>
          <a:bodyPr/>
          <a:lstStyle/>
          <a:p>
            <a:pPr lvl="0"/>
            <a:endParaRPr lang="it-IT"/>
          </a:p>
        </p:txBody>
      </p:sp>
      <p:sp>
        <p:nvSpPr>
          <p:cNvPr id="7" name="Segnaposto numero diapositiva 6">
            <a:extLst>
              <a:ext uri="{FF2B5EF4-FFF2-40B4-BE49-F238E27FC236}">
                <a16:creationId xmlns:a16="http://schemas.microsoft.com/office/drawing/2014/main" id="{DA6CB483-CB25-4E4F-8649-BE1318A5ED72}"/>
              </a:ext>
            </a:extLst>
          </p:cNvPr>
          <p:cNvSpPr>
            <a:spLocks noGrp="1"/>
          </p:cNvSpPr>
          <p:nvPr>
            <p:ph type="sldNum" sz="quarter" idx="12"/>
          </p:nvPr>
        </p:nvSpPr>
        <p:spPr/>
        <p:txBody>
          <a:bodyPr/>
          <a:lstStyle/>
          <a:p>
            <a:pPr lvl="0"/>
            <a:fld id="{EC077E73-8D18-4A70-9AA9-B7B71F052B14}" type="slidenum">
              <a:t>‹N›</a:t>
            </a:fld>
            <a:endParaRPr lang="it-IT"/>
          </a:p>
        </p:txBody>
      </p:sp>
    </p:spTree>
    <p:extLst>
      <p:ext uri="{BB962C8B-B14F-4D97-AF65-F5344CB8AC3E}">
        <p14:creationId xmlns:p14="http://schemas.microsoft.com/office/powerpoint/2010/main" val="2174238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EDEAC5-E0C6-4645-9BAF-7776F7FA904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8C5514-4FD1-4C63-B9C3-7AD9793027B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7475C80-865D-428F-9166-86675A00FC46}"/>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202D6BA8-2481-4CAF-8466-7C6F4EE69CCF}"/>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5398DD9B-5AD4-4865-A57B-C13543B17A25}"/>
              </a:ext>
            </a:extLst>
          </p:cNvPr>
          <p:cNvSpPr>
            <a:spLocks noGrp="1"/>
          </p:cNvSpPr>
          <p:nvPr>
            <p:ph type="sldNum" sz="quarter" idx="12"/>
          </p:nvPr>
        </p:nvSpPr>
        <p:spPr/>
        <p:txBody>
          <a:bodyPr/>
          <a:lstStyle/>
          <a:p>
            <a:pPr lvl="0"/>
            <a:fld id="{ED2A669A-EB0C-4B8C-91BE-5DFC6BFAA1F7}" type="slidenum">
              <a:t>‹N›</a:t>
            </a:fld>
            <a:endParaRPr lang="it-IT"/>
          </a:p>
        </p:txBody>
      </p:sp>
    </p:spTree>
    <p:extLst>
      <p:ext uri="{BB962C8B-B14F-4D97-AF65-F5344CB8AC3E}">
        <p14:creationId xmlns:p14="http://schemas.microsoft.com/office/powerpoint/2010/main" val="701716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ECC9FE8-2500-4C62-BA51-A1FEA4D28D1F}"/>
              </a:ext>
            </a:extLst>
          </p:cNvPr>
          <p:cNvSpPr>
            <a:spLocks noGrp="1"/>
          </p:cNvSpPr>
          <p:nvPr>
            <p:ph type="title" orient="vert"/>
          </p:nvPr>
        </p:nvSpPr>
        <p:spPr>
          <a:xfrm>
            <a:off x="8839680" y="273629"/>
            <a:ext cx="2741760" cy="530839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66091D3-59AB-494B-A53A-CB593014FFD1}"/>
              </a:ext>
            </a:extLst>
          </p:cNvPr>
          <p:cNvSpPr>
            <a:spLocks noGrp="1"/>
          </p:cNvSpPr>
          <p:nvPr>
            <p:ph type="body" orient="vert" idx="1"/>
          </p:nvPr>
        </p:nvSpPr>
        <p:spPr>
          <a:xfrm>
            <a:off x="608641" y="273629"/>
            <a:ext cx="8046719" cy="530839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5F0906-B0EE-406D-9B7D-CD38E8960C12}"/>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E17684CA-8B40-4A01-AD0A-4119B391427C}"/>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FF0E4E68-6F55-4E45-A973-B2D2C0AD982C}"/>
              </a:ext>
            </a:extLst>
          </p:cNvPr>
          <p:cNvSpPr>
            <a:spLocks noGrp="1"/>
          </p:cNvSpPr>
          <p:nvPr>
            <p:ph type="sldNum" sz="quarter" idx="12"/>
          </p:nvPr>
        </p:nvSpPr>
        <p:spPr/>
        <p:txBody>
          <a:bodyPr/>
          <a:lstStyle/>
          <a:p>
            <a:pPr lvl="0"/>
            <a:fld id="{BC031A36-9C56-4995-827D-4236982955EA}" type="slidenum">
              <a:t>‹N›</a:t>
            </a:fld>
            <a:endParaRPr lang="it-IT"/>
          </a:p>
        </p:txBody>
      </p:sp>
    </p:spTree>
    <p:extLst>
      <p:ext uri="{BB962C8B-B14F-4D97-AF65-F5344CB8AC3E}">
        <p14:creationId xmlns:p14="http://schemas.microsoft.com/office/powerpoint/2010/main" val="2635933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D57BE3-85B6-4696-8B31-0949536C65F3}"/>
              </a:ext>
            </a:extLst>
          </p:cNvPr>
          <p:cNvSpPr>
            <a:spLocks noGrp="1"/>
          </p:cNvSpPr>
          <p:nvPr>
            <p:ph type="ctrTitle"/>
          </p:nvPr>
        </p:nvSpPr>
        <p:spPr>
          <a:xfrm>
            <a:off x="1524481" y="1121879"/>
            <a:ext cx="9143040" cy="2387771"/>
          </a:xfrm>
        </p:spPr>
        <p:txBody>
          <a:bodyPr anchor="b"/>
          <a:lstStyle>
            <a:lvl1pPr algn="ctr">
              <a:defRPr sz="5443"/>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891C344-44A8-498E-914A-514716D6606A}"/>
              </a:ext>
            </a:extLst>
          </p:cNvPr>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B33F41B-11E8-4A98-A126-8BA6B4677BB3}"/>
              </a:ext>
            </a:extLst>
          </p:cNvPr>
          <p:cNvSpPr>
            <a:spLocks noGrp="1"/>
          </p:cNvSpPr>
          <p:nvPr>
            <p:ph type="dt" sz="half" idx="10"/>
          </p:nvPr>
        </p:nvSpPr>
        <p:spPr/>
        <p:txBody>
          <a:bodyPr/>
          <a:lstStyle/>
          <a:p>
            <a:pPr lvl="0"/>
            <a:endParaRPr lang="en-ZW"/>
          </a:p>
        </p:txBody>
      </p:sp>
      <p:sp>
        <p:nvSpPr>
          <p:cNvPr id="5" name="Segnaposto piè di pagina 4">
            <a:extLst>
              <a:ext uri="{FF2B5EF4-FFF2-40B4-BE49-F238E27FC236}">
                <a16:creationId xmlns:a16="http://schemas.microsoft.com/office/drawing/2014/main" id="{CBDF51A1-AA78-4595-A9B5-B88161A3C244}"/>
              </a:ext>
            </a:extLst>
          </p:cNvPr>
          <p:cNvSpPr>
            <a:spLocks noGrp="1"/>
          </p:cNvSpPr>
          <p:nvPr>
            <p:ph type="ftr" sz="quarter" idx="11"/>
          </p:nvPr>
        </p:nvSpPr>
        <p:spPr/>
        <p:txBody>
          <a:bodyPr/>
          <a:lstStyle/>
          <a:p>
            <a:pPr lvl="0"/>
            <a:endParaRPr lang="en-ZW"/>
          </a:p>
        </p:txBody>
      </p:sp>
      <p:sp>
        <p:nvSpPr>
          <p:cNvPr id="6" name="Segnaposto numero diapositiva 5">
            <a:extLst>
              <a:ext uri="{FF2B5EF4-FFF2-40B4-BE49-F238E27FC236}">
                <a16:creationId xmlns:a16="http://schemas.microsoft.com/office/drawing/2014/main" id="{ADE52F2A-EF49-42B1-B93C-EF7DB0DD42AB}"/>
              </a:ext>
            </a:extLst>
          </p:cNvPr>
          <p:cNvSpPr>
            <a:spLocks noGrp="1"/>
          </p:cNvSpPr>
          <p:nvPr>
            <p:ph type="sldNum" sz="quarter" idx="12"/>
          </p:nvPr>
        </p:nvSpPr>
        <p:spPr/>
        <p:txBody>
          <a:bodyPr/>
          <a:lstStyle/>
          <a:p>
            <a:pPr lvl="0"/>
            <a:fld id="{795F1B3D-B9F9-430D-A17E-DD20590F3764}" type="slidenum">
              <a:t>‹N›</a:t>
            </a:fld>
            <a:endParaRPr lang="en-ZW"/>
          </a:p>
        </p:txBody>
      </p:sp>
    </p:spTree>
    <p:extLst>
      <p:ext uri="{BB962C8B-B14F-4D97-AF65-F5344CB8AC3E}">
        <p14:creationId xmlns:p14="http://schemas.microsoft.com/office/powerpoint/2010/main" val="3784175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264A3505-741D-4515-A42B-F20F1019F564}" type="datetime1">
              <a:rPr lang="it-IT" smtClean="0"/>
              <a:pPr/>
              <a:t>15/04/2020</a:t>
            </a:fld>
            <a:endParaRPr lang="it-IT" dirty="0"/>
          </a:p>
        </p:txBody>
      </p:sp>
      <p:sp>
        <p:nvSpPr>
          <p:cNvPr id="6" name="Footer Placeholder 5"/>
          <p:cNvSpPr>
            <a:spLocks noGrp="1"/>
          </p:cNvSpPr>
          <p:nvPr>
            <p:ph type="ftr" sz="quarter" idx="11"/>
          </p:nvPr>
        </p:nvSpPr>
        <p:spPr/>
        <p:txBody>
          <a:bodyPr/>
          <a:lstStyle/>
          <a:p>
            <a:pPr rtl="0"/>
            <a:endParaRPr lang="it-IT" dirty="0"/>
          </a:p>
        </p:txBody>
      </p:sp>
      <p:sp>
        <p:nvSpPr>
          <p:cNvPr id="7" name="Slide Number Placeholder 6"/>
          <p:cNvSpPr>
            <a:spLocks noGrp="1"/>
          </p:cNvSpPr>
          <p:nvPr>
            <p:ph type="sldNum" sz="quarter" idx="12"/>
          </p:nvPr>
        </p:nvSpPr>
        <p:spPr/>
        <p:txBody>
          <a:bodyPr/>
          <a:lstStyle/>
          <a:p>
            <a:pPr rtl="0"/>
            <a:fld id="{022B156B-59AE-415F-B24B-8756D48BB977}" type="slidenum">
              <a:rPr lang="it-IT" smtClean="0"/>
              <a:t>‹N›</a:t>
            </a:fld>
            <a:endParaRPr lang="it-IT" dirty="0"/>
          </a:p>
        </p:txBody>
      </p:sp>
    </p:spTree>
    <p:extLst>
      <p:ext uri="{BB962C8B-B14F-4D97-AF65-F5344CB8AC3E}">
        <p14:creationId xmlns:p14="http://schemas.microsoft.com/office/powerpoint/2010/main" val="7246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28883B-C8B3-46A6-AF62-85BE154549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B40340E-7164-4AE2-9727-DE0E20AEE91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E151129-7D80-4126-B301-6B437027DE41}"/>
              </a:ext>
            </a:extLst>
          </p:cNvPr>
          <p:cNvSpPr>
            <a:spLocks noGrp="1"/>
          </p:cNvSpPr>
          <p:nvPr>
            <p:ph type="dt" sz="half" idx="10"/>
          </p:nvPr>
        </p:nvSpPr>
        <p:spPr/>
        <p:txBody>
          <a:bodyPr/>
          <a:lstStyle/>
          <a:p>
            <a:pPr lvl="0"/>
            <a:endParaRPr lang="en-ZW"/>
          </a:p>
        </p:txBody>
      </p:sp>
      <p:sp>
        <p:nvSpPr>
          <p:cNvPr id="5" name="Segnaposto piè di pagina 4">
            <a:extLst>
              <a:ext uri="{FF2B5EF4-FFF2-40B4-BE49-F238E27FC236}">
                <a16:creationId xmlns:a16="http://schemas.microsoft.com/office/drawing/2014/main" id="{499A601E-B48B-4863-905D-0719A819064E}"/>
              </a:ext>
            </a:extLst>
          </p:cNvPr>
          <p:cNvSpPr>
            <a:spLocks noGrp="1"/>
          </p:cNvSpPr>
          <p:nvPr>
            <p:ph type="ftr" sz="quarter" idx="11"/>
          </p:nvPr>
        </p:nvSpPr>
        <p:spPr/>
        <p:txBody>
          <a:bodyPr/>
          <a:lstStyle/>
          <a:p>
            <a:pPr lvl="0"/>
            <a:endParaRPr lang="en-ZW"/>
          </a:p>
        </p:txBody>
      </p:sp>
      <p:sp>
        <p:nvSpPr>
          <p:cNvPr id="6" name="Segnaposto numero diapositiva 5">
            <a:extLst>
              <a:ext uri="{FF2B5EF4-FFF2-40B4-BE49-F238E27FC236}">
                <a16:creationId xmlns:a16="http://schemas.microsoft.com/office/drawing/2014/main" id="{B5C45603-45E3-48E8-A904-6F358E9FB4F5}"/>
              </a:ext>
            </a:extLst>
          </p:cNvPr>
          <p:cNvSpPr>
            <a:spLocks noGrp="1"/>
          </p:cNvSpPr>
          <p:nvPr>
            <p:ph type="sldNum" sz="quarter" idx="12"/>
          </p:nvPr>
        </p:nvSpPr>
        <p:spPr/>
        <p:txBody>
          <a:bodyPr/>
          <a:lstStyle/>
          <a:p>
            <a:pPr lvl="0"/>
            <a:fld id="{730CD808-D461-4BCD-87F4-BB62FE3B9F69}" type="slidenum">
              <a:t>‹N›</a:t>
            </a:fld>
            <a:endParaRPr lang="en-ZW"/>
          </a:p>
        </p:txBody>
      </p:sp>
    </p:spTree>
    <p:extLst>
      <p:ext uri="{BB962C8B-B14F-4D97-AF65-F5344CB8AC3E}">
        <p14:creationId xmlns:p14="http://schemas.microsoft.com/office/powerpoint/2010/main" val="34855397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54F078-478D-42EB-84E5-9CC852036237}"/>
              </a:ext>
            </a:extLst>
          </p:cNvPr>
          <p:cNvSpPr>
            <a:spLocks noGrp="1"/>
          </p:cNvSpPr>
          <p:nvPr>
            <p:ph type="title"/>
          </p:nvPr>
        </p:nvSpPr>
        <p:spPr>
          <a:xfrm>
            <a:off x="831361" y="1709460"/>
            <a:ext cx="10515839" cy="2852939"/>
          </a:xfrm>
        </p:spPr>
        <p:txBody>
          <a:bodyPr anchor="b"/>
          <a:lstStyle>
            <a:lvl1pPr>
              <a:defRPr sz="5443"/>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B49F7C0-E510-4AFE-8AFD-A8335AA57995}"/>
              </a:ext>
            </a:extLst>
          </p:cNvPr>
          <p:cNvSpPr>
            <a:spLocks noGrp="1"/>
          </p:cNvSpPr>
          <p:nvPr>
            <p:ph type="body" idx="1"/>
          </p:nvPr>
        </p:nvSpPr>
        <p:spPr>
          <a:xfrm>
            <a:off x="831361" y="4589763"/>
            <a:ext cx="10515839" cy="1499197"/>
          </a:xfr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590B8D4-5FC7-46AB-8322-F4DD69C44BA9}"/>
              </a:ext>
            </a:extLst>
          </p:cNvPr>
          <p:cNvSpPr>
            <a:spLocks noGrp="1"/>
          </p:cNvSpPr>
          <p:nvPr>
            <p:ph type="dt" sz="half" idx="10"/>
          </p:nvPr>
        </p:nvSpPr>
        <p:spPr/>
        <p:txBody>
          <a:bodyPr/>
          <a:lstStyle/>
          <a:p>
            <a:pPr lvl="0"/>
            <a:endParaRPr lang="en-ZW"/>
          </a:p>
        </p:txBody>
      </p:sp>
      <p:sp>
        <p:nvSpPr>
          <p:cNvPr id="5" name="Segnaposto piè di pagina 4">
            <a:extLst>
              <a:ext uri="{FF2B5EF4-FFF2-40B4-BE49-F238E27FC236}">
                <a16:creationId xmlns:a16="http://schemas.microsoft.com/office/drawing/2014/main" id="{83CF5480-EB90-4049-919E-8C3F6C96D0A6}"/>
              </a:ext>
            </a:extLst>
          </p:cNvPr>
          <p:cNvSpPr>
            <a:spLocks noGrp="1"/>
          </p:cNvSpPr>
          <p:nvPr>
            <p:ph type="ftr" sz="quarter" idx="11"/>
          </p:nvPr>
        </p:nvSpPr>
        <p:spPr/>
        <p:txBody>
          <a:bodyPr/>
          <a:lstStyle/>
          <a:p>
            <a:pPr lvl="0"/>
            <a:endParaRPr lang="en-ZW"/>
          </a:p>
        </p:txBody>
      </p:sp>
      <p:sp>
        <p:nvSpPr>
          <p:cNvPr id="6" name="Segnaposto numero diapositiva 5">
            <a:extLst>
              <a:ext uri="{FF2B5EF4-FFF2-40B4-BE49-F238E27FC236}">
                <a16:creationId xmlns:a16="http://schemas.microsoft.com/office/drawing/2014/main" id="{DFE3828E-7EA1-4D9B-B8CF-16C83C4EE740}"/>
              </a:ext>
            </a:extLst>
          </p:cNvPr>
          <p:cNvSpPr>
            <a:spLocks noGrp="1"/>
          </p:cNvSpPr>
          <p:nvPr>
            <p:ph type="sldNum" sz="quarter" idx="12"/>
          </p:nvPr>
        </p:nvSpPr>
        <p:spPr/>
        <p:txBody>
          <a:bodyPr/>
          <a:lstStyle/>
          <a:p>
            <a:pPr lvl="0"/>
            <a:fld id="{8DF49C1B-AF96-4E29-A928-7688F3BABAFF}" type="slidenum">
              <a:t>‹N›</a:t>
            </a:fld>
            <a:endParaRPr lang="en-ZW"/>
          </a:p>
        </p:txBody>
      </p:sp>
    </p:spTree>
    <p:extLst>
      <p:ext uri="{BB962C8B-B14F-4D97-AF65-F5344CB8AC3E}">
        <p14:creationId xmlns:p14="http://schemas.microsoft.com/office/powerpoint/2010/main" val="3123831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A9FEAC-D7BB-44E8-B50A-7FA930C5608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75BA6DB-D1B7-478D-A029-C097B42722DD}"/>
              </a:ext>
            </a:extLst>
          </p:cNvPr>
          <p:cNvSpPr>
            <a:spLocks noGrp="1"/>
          </p:cNvSpPr>
          <p:nvPr>
            <p:ph sz="half" idx="1"/>
          </p:nvPr>
        </p:nvSpPr>
        <p:spPr>
          <a:xfrm>
            <a:off x="608641" y="1604329"/>
            <a:ext cx="5393279" cy="39776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D84DEC5-6F26-49C7-857E-F9D6434A3DF6}"/>
              </a:ext>
            </a:extLst>
          </p:cNvPr>
          <p:cNvSpPr>
            <a:spLocks noGrp="1"/>
          </p:cNvSpPr>
          <p:nvPr>
            <p:ph sz="half" idx="2"/>
          </p:nvPr>
        </p:nvSpPr>
        <p:spPr>
          <a:xfrm>
            <a:off x="6186241" y="1604329"/>
            <a:ext cx="5395200" cy="39776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5A0A1E3-9318-4A37-98B0-DFCA926A9B6F}"/>
              </a:ext>
            </a:extLst>
          </p:cNvPr>
          <p:cNvSpPr>
            <a:spLocks noGrp="1"/>
          </p:cNvSpPr>
          <p:nvPr>
            <p:ph type="dt" sz="half" idx="10"/>
          </p:nvPr>
        </p:nvSpPr>
        <p:spPr/>
        <p:txBody>
          <a:bodyPr/>
          <a:lstStyle/>
          <a:p>
            <a:pPr lvl="0"/>
            <a:endParaRPr lang="en-ZW"/>
          </a:p>
        </p:txBody>
      </p:sp>
      <p:sp>
        <p:nvSpPr>
          <p:cNvPr id="6" name="Segnaposto piè di pagina 5">
            <a:extLst>
              <a:ext uri="{FF2B5EF4-FFF2-40B4-BE49-F238E27FC236}">
                <a16:creationId xmlns:a16="http://schemas.microsoft.com/office/drawing/2014/main" id="{F7B6BC7D-C34D-4526-8562-804639D840E5}"/>
              </a:ext>
            </a:extLst>
          </p:cNvPr>
          <p:cNvSpPr>
            <a:spLocks noGrp="1"/>
          </p:cNvSpPr>
          <p:nvPr>
            <p:ph type="ftr" sz="quarter" idx="11"/>
          </p:nvPr>
        </p:nvSpPr>
        <p:spPr/>
        <p:txBody>
          <a:bodyPr/>
          <a:lstStyle/>
          <a:p>
            <a:pPr lvl="0"/>
            <a:endParaRPr lang="en-ZW"/>
          </a:p>
        </p:txBody>
      </p:sp>
      <p:sp>
        <p:nvSpPr>
          <p:cNvPr id="7" name="Segnaposto numero diapositiva 6">
            <a:extLst>
              <a:ext uri="{FF2B5EF4-FFF2-40B4-BE49-F238E27FC236}">
                <a16:creationId xmlns:a16="http://schemas.microsoft.com/office/drawing/2014/main" id="{5F04B060-BA97-4455-94D4-13FA6982B2E3}"/>
              </a:ext>
            </a:extLst>
          </p:cNvPr>
          <p:cNvSpPr>
            <a:spLocks noGrp="1"/>
          </p:cNvSpPr>
          <p:nvPr>
            <p:ph type="sldNum" sz="quarter" idx="12"/>
          </p:nvPr>
        </p:nvSpPr>
        <p:spPr/>
        <p:txBody>
          <a:bodyPr/>
          <a:lstStyle/>
          <a:p>
            <a:pPr lvl="0"/>
            <a:fld id="{F77A35F5-C54C-4A0B-82F6-6581076C321C}" type="slidenum">
              <a:t>‹N›</a:t>
            </a:fld>
            <a:endParaRPr lang="en-ZW"/>
          </a:p>
        </p:txBody>
      </p:sp>
    </p:spTree>
    <p:extLst>
      <p:ext uri="{BB962C8B-B14F-4D97-AF65-F5344CB8AC3E}">
        <p14:creationId xmlns:p14="http://schemas.microsoft.com/office/powerpoint/2010/main" val="524970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DE1E2-7184-49D3-9B3D-D93EC596149D}"/>
              </a:ext>
            </a:extLst>
          </p:cNvPr>
          <p:cNvSpPr>
            <a:spLocks noGrp="1"/>
          </p:cNvSpPr>
          <p:nvPr>
            <p:ph type="title"/>
          </p:nvPr>
        </p:nvSpPr>
        <p:spPr>
          <a:xfrm>
            <a:off x="839041" y="365798"/>
            <a:ext cx="10515839" cy="1324939"/>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4F4D0BB-6B65-4DC4-B0B5-5037BD821086}"/>
              </a:ext>
            </a:extLst>
          </p:cNvPr>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4357E73-5E91-4094-B4A7-E60A48068BBB}"/>
              </a:ext>
            </a:extLst>
          </p:cNvPr>
          <p:cNvSpPr>
            <a:spLocks noGrp="1"/>
          </p:cNvSpPr>
          <p:nvPr>
            <p:ph sz="half" idx="2"/>
          </p:nvPr>
        </p:nvSpPr>
        <p:spPr>
          <a:xfrm>
            <a:off x="839041" y="2504424"/>
            <a:ext cx="5159039" cy="368534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3C00B4F-C9B7-4319-9689-B668DC248F89}"/>
              </a:ext>
            </a:extLst>
          </p:cNvPr>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A6A67CD-05C9-4C89-A607-E89F8C569533}"/>
              </a:ext>
            </a:extLst>
          </p:cNvPr>
          <p:cNvSpPr>
            <a:spLocks noGrp="1"/>
          </p:cNvSpPr>
          <p:nvPr>
            <p:ph sz="quarter" idx="4"/>
          </p:nvPr>
        </p:nvSpPr>
        <p:spPr>
          <a:xfrm>
            <a:off x="6172801" y="2504424"/>
            <a:ext cx="5182079" cy="368534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C0B62A6-31A4-46FF-B1A2-1AC85F19ECF6}"/>
              </a:ext>
            </a:extLst>
          </p:cNvPr>
          <p:cNvSpPr>
            <a:spLocks noGrp="1"/>
          </p:cNvSpPr>
          <p:nvPr>
            <p:ph type="dt" sz="half" idx="10"/>
          </p:nvPr>
        </p:nvSpPr>
        <p:spPr/>
        <p:txBody>
          <a:bodyPr/>
          <a:lstStyle/>
          <a:p>
            <a:pPr lvl="0"/>
            <a:endParaRPr lang="en-ZW"/>
          </a:p>
        </p:txBody>
      </p:sp>
      <p:sp>
        <p:nvSpPr>
          <p:cNvPr id="8" name="Segnaposto piè di pagina 7">
            <a:extLst>
              <a:ext uri="{FF2B5EF4-FFF2-40B4-BE49-F238E27FC236}">
                <a16:creationId xmlns:a16="http://schemas.microsoft.com/office/drawing/2014/main" id="{F6EE778E-478F-425F-AC32-3F473892CBE5}"/>
              </a:ext>
            </a:extLst>
          </p:cNvPr>
          <p:cNvSpPr>
            <a:spLocks noGrp="1"/>
          </p:cNvSpPr>
          <p:nvPr>
            <p:ph type="ftr" sz="quarter" idx="11"/>
          </p:nvPr>
        </p:nvSpPr>
        <p:spPr/>
        <p:txBody>
          <a:bodyPr/>
          <a:lstStyle/>
          <a:p>
            <a:pPr lvl="0"/>
            <a:endParaRPr lang="en-ZW"/>
          </a:p>
        </p:txBody>
      </p:sp>
      <p:sp>
        <p:nvSpPr>
          <p:cNvPr id="9" name="Segnaposto numero diapositiva 8">
            <a:extLst>
              <a:ext uri="{FF2B5EF4-FFF2-40B4-BE49-F238E27FC236}">
                <a16:creationId xmlns:a16="http://schemas.microsoft.com/office/drawing/2014/main" id="{276B0542-376D-4B5E-807C-C73E7214BB77}"/>
              </a:ext>
            </a:extLst>
          </p:cNvPr>
          <p:cNvSpPr>
            <a:spLocks noGrp="1"/>
          </p:cNvSpPr>
          <p:nvPr>
            <p:ph type="sldNum" sz="quarter" idx="12"/>
          </p:nvPr>
        </p:nvSpPr>
        <p:spPr/>
        <p:txBody>
          <a:bodyPr/>
          <a:lstStyle/>
          <a:p>
            <a:pPr lvl="0"/>
            <a:fld id="{0D450127-4C75-4BCC-BF05-264EBF72D9E5}" type="slidenum">
              <a:t>‹N›</a:t>
            </a:fld>
            <a:endParaRPr lang="en-ZW"/>
          </a:p>
        </p:txBody>
      </p:sp>
    </p:spTree>
    <p:extLst>
      <p:ext uri="{BB962C8B-B14F-4D97-AF65-F5344CB8AC3E}">
        <p14:creationId xmlns:p14="http://schemas.microsoft.com/office/powerpoint/2010/main" val="2079260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CCE2E-5189-467D-89D8-D3A69768210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98994D6-0747-47B0-A192-667F0A0C4E32}"/>
              </a:ext>
            </a:extLst>
          </p:cNvPr>
          <p:cNvSpPr>
            <a:spLocks noGrp="1"/>
          </p:cNvSpPr>
          <p:nvPr>
            <p:ph type="dt" sz="half" idx="10"/>
          </p:nvPr>
        </p:nvSpPr>
        <p:spPr/>
        <p:txBody>
          <a:bodyPr/>
          <a:lstStyle/>
          <a:p>
            <a:pPr lvl="0"/>
            <a:endParaRPr lang="en-ZW"/>
          </a:p>
        </p:txBody>
      </p:sp>
      <p:sp>
        <p:nvSpPr>
          <p:cNvPr id="4" name="Segnaposto piè di pagina 3">
            <a:extLst>
              <a:ext uri="{FF2B5EF4-FFF2-40B4-BE49-F238E27FC236}">
                <a16:creationId xmlns:a16="http://schemas.microsoft.com/office/drawing/2014/main" id="{E364BE95-215C-4547-8FBA-AC4B143E81EC}"/>
              </a:ext>
            </a:extLst>
          </p:cNvPr>
          <p:cNvSpPr>
            <a:spLocks noGrp="1"/>
          </p:cNvSpPr>
          <p:nvPr>
            <p:ph type="ftr" sz="quarter" idx="11"/>
          </p:nvPr>
        </p:nvSpPr>
        <p:spPr/>
        <p:txBody>
          <a:bodyPr/>
          <a:lstStyle/>
          <a:p>
            <a:pPr lvl="0"/>
            <a:endParaRPr lang="en-ZW"/>
          </a:p>
        </p:txBody>
      </p:sp>
      <p:sp>
        <p:nvSpPr>
          <p:cNvPr id="5" name="Segnaposto numero diapositiva 4">
            <a:extLst>
              <a:ext uri="{FF2B5EF4-FFF2-40B4-BE49-F238E27FC236}">
                <a16:creationId xmlns:a16="http://schemas.microsoft.com/office/drawing/2014/main" id="{C5298A71-3A1F-4358-A48D-D410D4114093}"/>
              </a:ext>
            </a:extLst>
          </p:cNvPr>
          <p:cNvSpPr>
            <a:spLocks noGrp="1"/>
          </p:cNvSpPr>
          <p:nvPr>
            <p:ph type="sldNum" sz="quarter" idx="12"/>
          </p:nvPr>
        </p:nvSpPr>
        <p:spPr/>
        <p:txBody>
          <a:bodyPr/>
          <a:lstStyle/>
          <a:p>
            <a:pPr lvl="0"/>
            <a:fld id="{A5EDA75A-C1BF-4125-BDBF-FCD050B6B089}" type="slidenum">
              <a:t>‹N›</a:t>
            </a:fld>
            <a:endParaRPr lang="en-ZW"/>
          </a:p>
        </p:txBody>
      </p:sp>
    </p:spTree>
    <p:extLst>
      <p:ext uri="{BB962C8B-B14F-4D97-AF65-F5344CB8AC3E}">
        <p14:creationId xmlns:p14="http://schemas.microsoft.com/office/powerpoint/2010/main" val="3333313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42C5C9A-D8C8-4C78-9884-C1E83F171660}"/>
              </a:ext>
            </a:extLst>
          </p:cNvPr>
          <p:cNvSpPr>
            <a:spLocks noGrp="1"/>
          </p:cNvSpPr>
          <p:nvPr>
            <p:ph type="dt" sz="half" idx="10"/>
          </p:nvPr>
        </p:nvSpPr>
        <p:spPr/>
        <p:txBody>
          <a:bodyPr/>
          <a:lstStyle/>
          <a:p>
            <a:pPr lvl="0"/>
            <a:endParaRPr lang="en-ZW"/>
          </a:p>
        </p:txBody>
      </p:sp>
      <p:sp>
        <p:nvSpPr>
          <p:cNvPr id="3" name="Segnaposto piè di pagina 2">
            <a:extLst>
              <a:ext uri="{FF2B5EF4-FFF2-40B4-BE49-F238E27FC236}">
                <a16:creationId xmlns:a16="http://schemas.microsoft.com/office/drawing/2014/main" id="{2DBA151C-DB2C-4B30-89F5-B77DC9D5B525}"/>
              </a:ext>
            </a:extLst>
          </p:cNvPr>
          <p:cNvSpPr>
            <a:spLocks noGrp="1"/>
          </p:cNvSpPr>
          <p:nvPr>
            <p:ph type="ftr" sz="quarter" idx="11"/>
          </p:nvPr>
        </p:nvSpPr>
        <p:spPr/>
        <p:txBody>
          <a:bodyPr/>
          <a:lstStyle/>
          <a:p>
            <a:pPr lvl="0"/>
            <a:endParaRPr lang="en-ZW"/>
          </a:p>
        </p:txBody>
      </p:sp>
      <p:sp>
        <p:nvSpPr>
          <p:cNvPr id="4" name="Segnaposto numero diapositiva 3">
            <a:extLst>
              <a:ext uri="{FF2B5EF4-FFF2-40B4-BE49-F238E27FC236}">
                <a16:creationId xmlns:a16="http://schemas.microsoft.com/office/drawing/2014/main" id="{302D379A-F14F-4135-948D-11779C1D56CA}"/>
              </a:ext>
            </a:extLst>
          </p:cNvPr>
          <p:cNvSpPr>
            <a:spLocks noGrp="1"/>
          </p:cNvSpPr>
          <p:nvPr>
            <p:ph type="sldNum" sz="quarter" idx="12"/>
          </p:nvPr>
        </p:nvSpPr>
        <p:spPr/>
        <p:txBody>
          <a:bodyPr/>
          <a:lstStyle/>
          <a:p>
            <a:pPr lvl="0"/>
            <a:fld id="{36C6D6E2-CE8D-4A0E-99C5-C2292CEC60FA}" type="slidenum">
              <a:t>‹N›</a:t>
            </a:fld>
            <a:endParaRPr lang="en-ZW"/>
          </a:p>
        </p:txBody>
      </p:sp>
    </p:spTree>
    <p:extLst>
      <p:ext uri="{BB962C8B-B14F-4D97-AF65-F5344CB8AC3E}">
        <p14:creationId xmlns:p14="http://schemas.microsoft.com/office/powerpoint/2010/main" val="410591266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E25009-6324-4909-ABCB-894C9169AB34}"/>
              </a:ext>
            </a:extLst>
          </p:cNvPr>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AC78306-1E2D-4666-A2A2-9730EF3F6E62}"/>
              </a:ext>
            </a:extLst>
          </p:cNvPr>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C046383-0E32-4F13-A8A2-C1AB384AD40A}"/>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CE30A1F-C3EB-4B30-9AF4-9A4944957A19}"/>
              </a:ext>
            </a:extLst>
          </p:cNvPr>
          <p:cNvSpPr>
            <a:spLocks noGrp="1"/>
          </p:cNvSpPr>
          <p:nvPr>
            <p:ph type="dt" sz="half" idx="10"/>
          </p:nvPr>
        </p:nvSpPr>
        <p:spPr/>
        <p:txBody>
          <a:bodyPr/>
          <a:lstStyle/>
          <a:p>
            <a:pPr lvl="0"/>
            <a:endParaRPr lang="en-ZW"/>
          </a:p>
        </p:txBody>
      </p:sp>
      <p:sp>
        <p:nvSpPr>
          <p:cNvPr id="6" name="Segnaposto piè di pagina 5">
            <a:extLst>
              <a:ext uri="{FF2B5EF4-FFF2-40B4-BE49-F238E27FC236}">
                <a16:creationId xmlns:a16="http://schemas.microsoft.com/office/drawing/2014/main" id="{681CB6F5-1467-49D5-ADA5-897C02ABC76D}"/>
              </a:ext>
            </a:extLst>
          </p:cNvPr>
          <p:cNvSpPr>
            <a:spLocks noGrp="1"/>
          </p:cNvSpPr>
          <p:nvPr>
            <p:ph type="ftr" sz="quarter" idx="11"/>
          </p:nvPr>
        </p:nvSpPr>
        <p:spPr/>
        <p:txBody>
          <a:bodyPr/>
          <a:lstStyle/>
          <a:p>
            <a:pPr lvl="0"/>
            <a:endParaRPr lang="en-ZW"/>
          </a:p>
        </p:txBody>
      </p:sp>
      <p:sp>
        <p:nvSpPr>
          <p:cNvPr id="7" name="Segnaposto numero diapositiva 6">
            <a:extLst>
              <a:ext uri="{FF2B5EF4-FFF2-40B4-BE49-F238E27FC236}">
                <a16:creationId xmlns:a16="http://schemas.microsoft.com/office/drawing/2014/main" id="{C2B14870-C42C-444B-8269-E4346854E46A}"/>
              </a:ext>
            </a:extLst>
          </p:cNvPr>
          <p:cNvSpPr>
            <a:spLocks noGrp="1"/>
          </p:cNvSpPr>
          <p:nvPr>
            <p:ph type="sldNum" sz="quarter" idx="12"/>
          </p:nvPr>
        </p:nvSpPr>
        <p:spPr/>
        <p:txBody>
          <a:bodyPr/>
          <a:lstStyle/>
          <a:p>
            <a:pPr lvl="0"/>
            <a:fld id="{857054EE-FD07-46CA-B08B-EA91559A6250}" type="slidenum">
              <a:t>‹N›</a:t>
            </a:fld>
            <a:endParaRPr lang="en-ZW"/>
          </a:p>
        </p:txBody>
      </p:sp>
    </p:spTree>
    <p:extLst>
      <p:ext uri="{BB962C8B-B14F-4D97-AF65-F5344CB8AC3E}">
        <p14:creationId xmlns:p14="http://schemas.microsoft.com/office/powerpoint/2010/main" val="2262217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C90279-8DB1-4CE2-AA4F-2CE38F0A17FE}"/>
              </a:ext>
            </a:extLst>
          </p:cNvPr>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E9D4812-6DF1-4B97-9B3D-CEA5B1D8E997}"/>
              </a:ext>
            </a:extLst>
          </p:cNvPr>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it-IT"/>
          </a:p>
        </p:txBody>
      </p:sp>
      <p:sp>
        <p:nvSpPr>
          <p:cNvPr id="4" name="Segnaposto testo 3">
            <a:extLst>
              <a:ext uri="{FF2B5EF4-FFF2-40B4-BE49-F238E27FC236}">
                <a16:creationId xmlns:a16="http://schemas.microsoft.com/office/drawing/2014/main" id="{CB6C43FA-1B10-4458-9610-80E8CF5DA8DF}"/>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80205E8-B10E-47C2-8F38-DB67BAB90518}"/>
              </a:ext>
            </a:extLst>
          </p:cNvPr>
          <p:cNvSpPr>
            <a:spLocks noGrp="1"/>
          </p:cNvSpPr>
          <p:nvPr>
            <p:ph type="dt" sz="half" idx="10"/>
          </p:nvPr>
        </p:nvSpPr>
        <p:spPr/>
        <p:txBody>
          <a:bodyPr/>
          <a:lstStyle/>
          <a:p>
            <a:pPr lvl="0"/>
            <a:endParaRPr lang="en-ZW"/>
          </a:p>
        </p:txBody>
      </p:sp>
      <p:sp>
        <p:nvSpPr>
          <p:cNvPr id="6" name="Segnaposto piè di pagina 5">
            <a:extLst>
              <a:ext uri="{FF2B5EF4-FFF2-40B4-BE49-F238E27FC236}">
                <a16:creationId xmlns:a16="http://schemas.microsoft.com/office/drawing/2014/main" id="{000A73E6-7862-48A8-A912-EF743A8A5162}"/>
              </a:ext>
            </a:extLst>
          </p:cNvPr>
          <p:cNvSpPr>
            <a:spLocks noGrp="1"/>
          </p:cNvSpPr>
          <p:nvPr>
            <p:ph type="ftr" sz="quarter" idx="11"/>
          </p:nvPr>
        </p:nvSpPr>
        <p:spPr/>
        <p:txBody>
          <a:bodyPr/>
          <a:lstStyle/>
          <a:p>
            <a:pPr lvl="0"/>
            <a:endParaRPr lang="en-ZW"/>
          </a:p>
        </p:txBody>
      </p:sp>
      <p:sp>
        <p:nvSpPr>
          <p:cNvPr id="7" name="Segnaposto numero diapositiva 6">
            <a:extLst>
              <a:ext uri="{FF2B5EF4-FFF2-40B4-BE49-F238E27FC236}">
                <a16:creationId xmlns:a16="http://schemas.microsoft.com/office/drawing/2014/main" id="{A9D92729-82D0-4E2D-8B91-057A8380402F}"/>
              </a:ext>
            </a:extLst>
          </p:cNvPr>
          <p:cNvSpPr>
            <a:spLocks noGrp="1"/>
          </p:cNvSpPr>
          <p:nvPr>
            <p:ph type="sldNum" sz="quarter" idx="12"/>
          </p:nvPr>
        </p:nvSpPr>
        <p:spPr/>
        <p:txBody>
          <a:bodyPr/>
          <a:lstStyle/>
          <a:p>
            <a:pPr lvl="0"/>
            <a:fld id="{A0E81856-68C7-470B-8EA0-3AC39D3F4C3E}" type="slidenum">
              <a:t>‹N›</a:t>
            </a:fld>
            <a:endParaRPr lang="en-ZW"/>
          </a:p>
        </p:txBody>
      </p:sp>
    </p:spTree>
    <p:extLst>
      <p:ext uri="{BB962C8B-B14F-4D97-AF65-F5344CB8AC3E}">
        <p14:creationId xmlns:p14="http://schemas.microsoft.com/office/powerpoint/2010/main" val="3649867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6253FD-FE3F-4D79-A556-460A44E82A7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86A8C13-C47C-459F-9F64-6B7D9B753C2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34722F-64AE-49BD-8919-7BC007E87E65}"/>
              </a:ext>
            </a:extLst>
          </p:cNvPr>
          <p:cNvSpPr>
            <a:spLocks noGrp="1"/>
          </p:cNvSpPr>
          <p:nvPr>
            <p:ph type="dt" sz="half" idx="10"/>
          </p:nvPr>
        </p:nvSpPr>
        <p:spPr/>
        <p:txBody>
          <a:bodyPr/>
          <a:lstStyle/>
          <a:p>
            <a:pPr lvl="0"/>
            <a:endParaRPr lang="en-ZW"/>
          </a:p>
        </p:txBody>
      </p:sp>
      <p:sp>
        <p:nvSpPr>
          <p:cNvPr id="5" name="Segnaposto piè di pagina 4">
            <a:extLst>
              <a:ext uri="{FF2B5EF4-FFF2-40B4-BE49-F238E27FC236}">
                <a16:creationId xmlns:a16="http://schemas.microsoft.com/office/drawing/2014/main" id="{0642C3B0-551B-4E0B-ADBE-BA17B330A371}"/>
              </a:ext>
            </a:extLst>
          </p:cNvPr>
          <p:cNvSpPr>
            <a:spLocks noGrp="1"/>
          </p:cNvSpPr>
          <p:nvPr>
            <p:ph type="ftr" sz="quarter" idx="11"/>
          </p:nvPr>
        </p:nvSpPr>
        <p:spPr/>
        <p:txBody>
          <a:bodyPr/>
          <a:lstStyle/>
          <a:p>
            <a:pPr lvl="0"/>
            <a:endParaRPr lang="en-ZW"/>
          </a:p>
        </p:txBody>
      </p:sp>
      <p:sp>
        <p:nvSpPr>
          <p:cNvPr id="6" name="Segnaposto numero diapositiva 5">
            <a:extLst>
              <a:ext uri="{FF2B5EF4-FFF2-40B4-BE49-F238E27FC236}">
                <a16:creationId xmlns:a16="http://schemas.microsoft.com/office/drawing/2014/main" id="{59DD516B-0587-4BF4-A002-D016C4D4E6AB}"/>
              </a:ext>
            </a:extLst>
          </p:cNvPr>
          <p:cNvSpPr>
            <a:spLocks noGrp="1"/>
          </p:cNvSpPr>
          <p:nvPr>
            <p:ph type="sldNum" sz="quarter" idx="12"/>
          </p:nvPr>
        </p:nvSpPr>
        <p:spPr/>
        <p:txBody>
          <a:bodyPr/>
          <a:lstStyle/>
          <a:p>
            <a:pPr lvl="0"/>
            <a:fld id="{86E5D692-7912-4B58-A830-B175FD849E44}" type="slidenum">
              <a:t>‹N›</a:t>
            </a:fld>
            <a:endParaRPr lang="en-ZW"/>
          </a:p>
        </p:txBody>
      </p:sp>
    </p:spTree>
    <p:extLst>
      <p:ext uri="{BB962C8B-B14F-4D97-AF65-F5344CB8AC3E}">
        <p14:creationId xmlns:p14="http://schemas.microsoft.com/office/powerpoint/2010/main" val="3308315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B3B2BF1-E98E-4EE9-9725-385E980AAD69}"/>
              </a:ext>
            </a:extLst>
          </p:cNvPr>
          <p:cNvSpPr>
            <a:spLocks noGrp="1"/>
          </p:cNvSpPr>
          <p:nvPr>
            <p:ph type="title" orient="vert"/>
          </p:nvPr>
        </p:nvSpPr>
        <p:spPr>
          <a:xfrm>
            <a:off x="8839680" y="434926"/>
            <a:ext cx="2741760" cy="514710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73EB4D6-B504-46C1-B39F-792E26D970ED}"/>
              </a:ext>
            </a:extLst>
          </p:cNvPr>
          <p:cNvSpPr>
            <a:spLocks noGrp="1"/>
          </p:cNvSpPr>
          <p:nvPr>
            <p:ph type="body" orient="vert" idx="1"/>
          </p:nvPr>
        </p:nvSpPr>
        <p:spPr>
          <a:xfrm>
            <a:off x="608641" y="434926"/>
            <a:ext cx="8046719" cy="51471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D85451-6934-4F12-9BF7-724EFE2E5C21}"/>
              </a:ext>
            </a:extLst>
          </p:cNvPr>
          <p:cNvSpPr>
            <a:spLocks noGrp="1"/>
          </p:cNvSpPr>
          <p:nvPr>
            <p:ph type="dt" sz="half" idx="10"/>
          </p:nvPr>
        </p:nvSpPr>
        <p:spPr/>
        <p:txBody>
          <a:bodyPr/>
          <a:lstStyle/>
          <a:p>
            <a:pPr lvl="0"/>
            <a:endParaRPr lang="en-ZW"/>
          </a:p>
        </p:txBody>
      </p:sp>
      <p:sp>
        <p:nvSpPr>
          <p:cNvPr id="5" name="Segnaposto piè di pagina 4">
            <a:extLst>
              <a:ext uri="{FF2B5EF4-FFF2-40B4-BE49-F238E27FC236}">
                <a16:creationId xmlns:a16="http://schemas.microsoft.com/office/drawing/2014/main" id="{8B8DBF0C-B320-43CF-91AF-A77156F2FA6F}"/>
              </a:ext>
            </a:extLst>
          </p:cNvPr>
          <p:cNvSpPr>
            <a:spLocks noGrp="1"/>
          </p:cNvSpPr>
          <p:nvPr>
            <p:ph type="ftr" sz="quarter" idx="11"/>
          </p:nvPr>
        </p:nvSpPr>
        <p:spPr/>
        <p:txBody>
          <a:bodyPr/>
          <a:lstStyle/>
          <a:p>
            <a:pPr lvl="0"/>
            <a:endParaRPr lang="en-ZW"/>
          </a:p>
        </p:txBody>
      </p:sp>
      <p:sp>
        <p:nvSpPr>
          <p:cNvPr id="6" name="Segnaposto numero diapositiva 5">
            <a:extLst>
              <a:ext uri="{FF2B5EF4-FFF2-40B4-BE49-F238E27FC236}">
                <a16:creationId xmlns:a16="http://schemas.microsoft.com/office/drawing/2014/main" id="{F44192E6-B072-43D6-8DF6-574CE3362B7B}"/>
              </a:ext>
            </a:extLst>
          </p:cNvPr>
          <p:cNvSpPr>
            <a:spLocks noGrp="1"/>
          </p:cNvSpPr>
          <p:nvPr>
            <p:ph type="sldNum" sz="quarter" idx="12"/>
          </p:nvPr>
        </p:nvSpPr>
        <p:spPr/>
        <p:txBody>
          <a:bodyPr/>
          <a:lstStyle/>
          <a:p>
            <a:pPr lvl="0"/>
            <a:fld id="{35999A57-F94C-4223-91EF-636D8DB5C474}" type="slidenum">
              <a:t>‹N›</a:t>
            </a:fld>
            <a:endParaRPr lang="en-ZW"/>
          </a:p>
        </p:txBody>
      </p:sp>
    </p:spTree>
    <p:extLst>
      <p:ext uri="{BB962C8B-B14F-4D97-AF65-F5344CB8AC3E}">
        <p14:creationId xmlns:p14="http://schemas.microsoft.com/office/powerpoint/2010/main" val="1901116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5236A9B-B2A9-4776-ACBE-E33504F2D07E}" type="datetime1">
              <a:rPr lang="it-IT" smtClean="0"/>
              <a:pPr/>
              <a:t>15/04/2020</a:t>
            </a:fld>
            <a:endParaRPr lang="it-IT" dirty="0"/>
          </a:p>
        </p:txBody>
      </p:sp>
      <p:sp>
        <p:nvSpPr>
          <p:cNvPr id="8" name="Footer Placeholder 7"/>
          <p:cNvSpPr>
            <a:spLocks noGrp="1"/>
          </p:cNvSpPr>
          <p:nvPr>
            <p:ph type="ftr" sz="quarter" idx="11"/>
          </p:nvPr>
        </p:nvSpPr>
        <p:spPr/>
        <p:txBody>
          <a:bodyPr/>
          <a:lstStyle/>
          <a:p>
            <a:pPr rtl="0"/>
            <a:endParaRPr lang="it-IT" dirty="0"/>
          </a:p>
        </p:txBody>
      </p:sp>
      <p:sp>
        <p:nvSpPr>
          <p:cNvPr id="9" name="Slide Number Placeholder 8"/>
          <p:cNvSpPr>
            <a:spLocks noGrp="1"/>
          </p:cNvSpPr>
          <p:nvPr>
            <p:ph type="sldNum" sz="quarter" idx="12"/>
          </p:nvPr>
        </p:nvSpPr>
        <p:spPr/>
        <p:txBody>
          <a:bodyPr/>
          <a:lstStyle/>
          <a:p>
            <a:pPr rtl="0"/>
            <a:fld id="{022B156B-59AE-415F-B24B-8756D48BB977}" type="slidenum">
              <a:rPr lang="it-IT" smtClean="0"/>
              <a:t>‹N›</a:t>
            </a:fld>
            <a:endParaRPr lang="it-IT" dirty="0"/>
          </a:p>
        </p:txBody>
      </p:sp>
    </p:spTree>
    <p:extLst>
      <p:ext uri="{BB962C8B-B14F-4D97-AF65-F5344CB8AC3E}">
        <p14:creationId xmlns:p14="http://schemas.microsoft.com/office/powerpoint/2010/main" val="137172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BD4282-094A-4456-9B42-230FE422E311}"/>
              </a:ext>
            </a:extLst>
          </p:cNvPr>
          <p:cNvSpPr>
            <a:spLocks noGrp="1"/>
          </p:cNvSpPr>
          <p:nvPr>
            <p:ph type="ctrTitle"/>
          </p:nvPr>
        </p:nvSpPr>
        <p:spPr>
          <a:xfrm>
            <a:off x="1524481" y="1121879"/>
            <a:ext cx="9143040" cy="2387771"/>
          </a:xfrm>
        </p:spPr>
        <p:txBody>
          <a:bodyPr anchor="b"/>
          <a:lstStyle>
            <a:lvl1pPr algn="ctr">
              <a:defRPr sz="5443"/>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4AEBDA0-A351-40D2-B158-D390CA9150EE}"/>
              </a:ext>
            </a:extLst>
          </p:cNvPr>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18390B0-573C-414E-8AEB-D00CE589EF08}"/>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FCE0ACBC-C715-4964-AB15-C19C77219CF2}"/>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78424EDC-4101-4CC0-B10B-0347FE7D1BB0}"/>
              </a:ext>
            </a:extLst>
          </p:cNvPr>
          <p:cNvSpPr>
            <a:spLocks noGrp="1"/>
          </p:cNvSpPr>
          <p:nvPr>
            <p:ph type="sldNum" sz="quarter" idx="12"/>
          </p:nvPr>
        </p:nvSpPr>
        <p:spPr/>
        <p:txBody>
          <a:bodyPr/>
          <a:lstStyle/>
          <a:p>
            <a:pPr lvl="0"/>
            <a:fld id="{CCEB05C9-461A-4798-983D-9349E5484422}" type="slidenum">
              <a:t>‹N›</a:t>
            </a:fld>
            <a:endParaRPr lang="it-IT"/>
          </a:p>
        </p:txBody>
      </p:sp>
    </p:spTree>
    <p:extLst>
      <p:ext uri="{BB962C8B-B14F-4D97-AF65-F5344CB8AC3E}">
        <p14:creationId xmlns:p14="http://schemas.microsoft.com/office/powerpoint/2010/main" val="4143394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34BA95-E671-4B77-8B87-06993A2E19A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B75B222-861D-4457-AA20-884EAFF9FA9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7A868DC-A9E4-4CE1-A735-4B26C660E63F}"/>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7332AD9A-598D-4384-965D-9E0A34D4B747}"/>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1E6A0B2D-F890-4C55-9E02-0E531F24F880}"/>
              </a:ext>
            </a:extLst>
          </p:cNvPr>
          <p:cNvSpPr>
            <a:spLocks noGrp="1"/>
          </p:cNvSpPr>
          <p:nvPr>
            <p:ph type="sldNum" sz="quarter" idx="12"/>
          </p:nvPr>
        </p:nvSpPr>
        <p:spPr/>
        <p:txBody>
          <a:bodyPr/>
          <a:lstStyle/>
          <a:p>
            <a:pPr lvl="0"/>
            <a:fld id="{12DD441B-31E8-4834-A4AE-B887FB0AE4EF}" type="slidenum">
              <a:t>‹N›</a:t>
            </a:fld>
            <a:endParaRPr lang="it-IT"/>
          </a:p>
        </p:txBody>
      </p:sp>
    </p:spTree>
    <p:extLst>
      <p:ext uri="{BB962C8B-B14F-4D97-AF65-F5344CB8AC3E}">
        <p14:creationId xmlns:p14="http://schemas.microsoft.com/office/powerpoint/2010/main" val="1802241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BAF795-D5A1-41AA-A1DD-59485A964A89}"/>
              </a:ext>
            </a:extLst>
          </p:cNvPr>
          <p:cNvSpPr>
            <a:spLocks noGrp="1"/>
          </p:cNvSpPr>
          <p:nvPr>
            <p:ph type="title"/>
          </p:nvPr>
        </p:nvSpPr>
        <p:spPr>
          <a:xfrm>
            <a:off x="831361" y="1709460"/>
            <a:ext cx="10515839" cy="2852939"/>
          </a:xfrm>
        </p:spPr>
        <p:txBody>
          <a:bodyPr anchor="b"/>
          <a:lstStyle>
            <a:lvl1pPr>
              <a:defRPr sz="5443"/>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488DFA3-918A-4E4D-AAEC-C59E6B8212B5}"/>
              </a:ext>
            </a:extLst>
          </p:cNvPr>
          <p:cNvSpPr>
            <a:spLocks noGrp="1"/>
          </p:cNvSpPr>
          <p:nvPr>
            <p:ph type="body" idx="1"/>
          </p:nvPr>
        </p:nvSpPr>
        <p:spPr>
          <a:xfrm>
            <a:off x="831361" y="4589763"/>
            <a:ext cx="10515839" cy="1499197"/>
          </a:xfr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9B1A2A4-9C91-4D63-8808-67C248778473}"/>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6DBBD49A-C1A1-4E00-B2B8-85F3AC2F6A16}"/>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F9EE45EC-0692-49A4-9A34-2BA974B67F9B}"/>
              </a:ext>
            </a:extLst>
          </p:cNvPr>
          <p:cNvSpPr>
            <a:spLocks noGrp="1"/>
          </p:cNvSpPr>
          <p:nvPr>
            <p:ph type="sldNum" sz="quarter" idx="12"/>
          </p:nvPr>
        </p:nvSpPr>
        <p:spPr/>
        <p:txBody>
          <a:bodyPr/>
          <a:lstStyle/>
          <a:p>
            <a:pPr lvl="0"/>
            <a:fld id="{6582DD59-09E8-48CC-8844-77D2C2450D0F}" type="slidenum">
              <a:t>‹N›</a:t>
            </a:fld>
            <a:endParaRPr lang="it-IT"/>
          </a:p>
        </p:txBody>
      </p:sp>
    </p:spTree>
    <p:extLst>
      <p:ext uri="{BB962C8B-B14F-4D97-AF65-F5344CB8AC3E}">
        <p14:creationId xmlns:p14="http://schemas.microsoft.com/office/powerpoint/2010/main" val="325709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B14597-AD9E-4095-BB1D-039E9EC5E60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BB8D25F-1662-480F-8C86-6ECC0A76F0C5}"/>
              </a:ext>
            </a:extLst>
          </p:cNvPr>
          <p:cNvSpPr>
            <a:spLocks noGrp="1"/>
          </p:cNvSpPr>
          <p:nvPr>
            <p:ph sz="half" idx="1"/>
          </p:nvPr>
        </p:nvSpPr>
        <p:spPr>
          <a:xfrm>
            <a:off x="608641" y="1604329"/>
            <a:ext cx="5393279" cy="39776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D56765D-9951-448A-AC0F-325CE238A8E0}"/>
              </a:ext>
            </a:extLst>
          </p:cNvPr>
          <p:cNvSpPr>
            <a:spLocks noGrp="1"/>
          </p:cNvSpPr>
          <p:nvPr>
            <p:ph sz="half" idx="2"/>
          </p:nvPr>
        </p:nvSpPr>
        <p:spPr>
          <a:xfrm>
            <a:off x="6186241" y="1604329"/>
            <a:ext cx="5395200" cy="39776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58AF4F7-E3C5-4053-8312-3EF00F23423E}"/>
              </a:ext>
            </a:extLst>
          </p:cNvPr>
          <p:cNvSpPr>
            <a:spLocks noGrp="1"/>
          </p:cNvSpPr>
          <p:nvPr>
            <p:ph type="dt" sz="half" idx="10"/>
          </p:nvPr>
        </p:nvSpPr>
        <p:spPr/>
        <p:txBody>
          <a:bodyPr/>
          <a:lstStyle/>
          <a:p>
            <a:pPr lvl="0"/>
            <a:endParaRPr lang="it-IT"/>
          </a:p>
        </p:txBody>
      </p:sp>
      <p:sp>
        <p:nvSpPr>
          <p:cNvPr id="6" name="Segnaposto piè di pagina 5">
            <a:extLst>
              <a:ext uri="{FF2B5EF4-FFF2-40B4-BE49-F238E27FC236}">
                <a16:creationId xmlns:a16="http://schemas.microsoft.com/office/drawing/2014/main" id="{0AFFCBD3-44C7-479C-ADE9-00804FD151C2}"/>
              </a:ext>
            </a:extLst>
          </p:cNvPr>
          <p:cNvSpPr>
            <a:spLocks noGrp="1"/>
          </p:cNvSpPr>
          <p:nvPr>
            <p:ph type="ftr" sz="quarter" idx="11"/>
          </p:nvPr>
        </p:nvSpPr>
        <p:spPr/>
        <p:txBody>
          <a:bodyPr/>
          <a:lstStyle/>
          <a:p>
            <a:pPr lvl="0"/>
            <a:endParaRPr lang="it-IT"/>
          </a:p>
        </p:txBody>
      </p:sp>
      <p:sp>
        <p:nvSpPr>
          <p:cNvPr id="7" name="Segnaposto numero diapositiva 6">
            <a:extLst>
              <a:ext uri="{FF2B5EF4-FFF2-40B4-BE49-F238E27FC236}">
                <a16:creationId xmlns:a16="http://schemas.microsoft.com/office/drawing/2014/main" id="{867DDE71-260D-4AD3-B0E9-08DD3005C619}"/>
              </a:ext>
            </a:extLst>
          </p:cNvPr>
          <p:cNvSpPr>
            <a:spLocks noGrp="1"/>
          </p:cNvSpPr>
          <p:nvPr>
            <p:ph type="sldNum" sz="quarter" idx="12"/>
          </p:nvPr>
        </p:nvSpPr>
        <p:spPr/>
        <p:txBody>
          <a:bodyPr/>
          <a:lstStyle/>
          <a:p>
            <a:pPr lvl="0"/>
            <a:fld id="{1ECA39E0-4D9E-407F-A074-A6DD8B4C4286}" type="slidenum">
              <a:t>‹N›</a:t>
            </a:fld>
            <a:endParaRPr lang="it-IT"/>
          </a:p>
        </p:txBody>
      </p:sp>
    </p:spTree>
    <p:extLst>
      <p:ext uri="{BB962C8B-B14F-4D97-AF65-F5344CB8AC3E}">
        <p14:creationId xmlns:p14="http://schemas.microsoft.com/office/powerpoint/2010/main" val="1966011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03D0AA-D00B-48E7-8D00-6FE712706E75}"/>
              </a:ext>
            </a:extLst>
          </p:cNvPr>
          <p:cNvSpPr>
            <a:spLocks noGrp="1"/>
          </p:cNvSpPr>
          <p:nvPr>
            <p:ph type="title"/>
          </p:nvPr>
        </p:nvSpPr>
        <p:spPr>
          <a:xfrm>
            <a:off x="839041" y="365798"/>
            <a:ext cx="10515839" cy="1324939"/>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D562DE7-21F4-4A47-8B10-7C8BAEC4F0B4}"/>
              </a:ext>
            </a:extLst>
          </p:cNvPr>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72178F7-1CF9-4A1B-97F1-18757FC149D4}"/>
              </a:ext>
            </a:extLst>
          </p:cNvPr>
          <p:cNvSpPr>
            <a:spLocks noGrp="1"/>
          </p:cNvSpPr>
          <p:nvPr>
            <p:ph sz="half" idx="2"/>
          </p:nvPr>
        </p:nvSpPr>
        <p:spPr>
          <a:xfrm>
            <a:off x="839041" y="2504424"/>
            <a:ext cx="5159039" cy="368534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D8FE636-AE08-4DB7-AB90-8D59C95E00FF}"/>
              </a:ext>
            </a:extLst>
          </p:cNvPr>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5DB010D-25D5-4CCC-8C3D-311F43B52AC7}"/>
              </a:ext>
            </a:extLst>
          </p:cNvPr>
          <p:cNvSpPr>
            <a:spLocks noGrp="1"/>
          </p:cNvSpPr>
          <p:nvPr>
            <p:ph sz="quarter" idx="4"/>
          </p:nvPr>
        </p:nvSpPr>
        <p:spPr>
          <a:xfrm>
            <a:off x="6172801" y="2504424"/>
            <a:ext cx="5182079" cy="368534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F15CCFA-A05C-418B-899A-50245ED08A47}"/>
              </a:ext>
            </a:extLst>
          </p:cNvPr>
          <p:cNvSpPr>
            <a:spLocks noGrp="1"/>
          </p:cNvSpPr>
          <p:nvPr>
            <p:ph type="dt" sz="half" idx="10"/>
          </p:nvPr>
        </p:nvSpPr>
        <p:spPr/>
        <p:txBody>
          <a:bodyPr/>
          <a:lstStyle/>
          <a:p>
            <a:pPr lvl="0"/>
            <a:endParaRPr lang="it-IT"/>
          </a:p>
        </p:txBody>
      </p:sp>
      <p:sp>
        <p:nvSpPr>
          <p:cNvPr id="8" name="Segnaposto piè di pagina 7">
            <a:extLst>
              <a:ext uri="{FF2B5EF4-FFF2-40B4-BE49-F238E27FC236}">
                <a16:creationId xmlns:a16="http://schemas.microsoft.com/office/drawing/2014/main" id="{D80811FA-2753-4280-8198-72BE948C194C}"/>
              </a:ext>
            </a:extLst>
          </p:cNvPr>
          <p:cNvSpPr>
            <a:spLocks noGrp="1"/>
          </p:cNvSpPr>
          <p:nvPr>
            <p:ph type="ftr" sz="quarter" idx="11"/>
          </p:nvPr>
        </p:nvSpPr>
        <p:spPr/>
        <p:txBody>
          <a:bodyPr/>
          <a:lstStyle/>
          <a:p>
            <a:pPr lvl="0"/>
            <a:endParaRPr lang="it-IT"/>
          </a:p>
        </p:txBody>
      </p:sp>
      <p:sp>
        <p:nvSpPr>
          <p:cNvPr id="9" name="Segnaposto numero diapositiva 8">
            <a:extLst>
              <a:ext uri="{FF2B5EF4-FFF2-40B4-BE49-F238E27FC236}">
                <a16:creationId xmlns:a16="http://schemas.microsoft.com/office/drawing/2014/main" id="{7E582AEA-5126-40EE-BB3D-CDF933260C7B}"/>
              </a:ext>
            </a:extLst>
          </p:cNvPr>
          <p:cNvSpPr>
            <a:spLocks noGrp="1"/>
          </p:cNvSpPr>
          <p:nvPr>
            <p:ph type="sldNum" sz="quarter" idx="12"/>
          </p:nvPr>
        </p:nvSpPr>
        <p:spPr/>
        <p:txBody>
          <a:bodyPr/>
          <a:lstStyle/>
          <a:p>
            <a:pPr lvl="0"/>
            <a:fld id="{60BDAE15-9926-4546-9D78-C57554002816}" type="slidenum">
              <a:t>‹N›</a:t>
            </a:fld>
            <a:endParaRPr lang="it-IT"/>
          </a:p>
        </p:txBody>
      </p:sp>
    </p:spTree>
    <p:extLst>
      <p:ext uri="{BB962C8B-B14F-4D97-AF65-F5344CB8AC3E}">
        <p14:creationId xmlns:p14="http://schemas.microsoft.com/office/powerpoint/2010/main" val="20205172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7A4F61-479E-4E29-BA15-3BF03D444DB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A993686-168A-4200-8390-49DF09477C41}"/>
              </a:ext>
            </a:extLst>
          </p:cNvPr>
          <p:cNvSpPr>
            <a:spLocks noGrp="1"/>
          </p:cNvSpPr>
          <p:nvPr>
            <p:ph type="dt" sz="half" idx="10"/>
          </p:nvPr>
        </p:nvSpPr>
        <p:spPr/>
        <p:txBody>
          <a:bodyPr/>
          <a:lstStyle/>
          <a:p>
            <a:pPr lvl="0"/>
            <a:endParaRPr lang="it-IT"/>
          </a:p>
        </p:txBody>
      </p:sp>
      <p:sp>
        <p:nvSpPr>
          <p:cNvPr id="4" name="Segnaposto piè di pagina 3">
            <a:extLst>
              <a:ext uri="{FF2B5EF4-FFF2-40B4-BE49-F238E27FC236}">
                <a16:creationId xmlns:a16="http://schemas.microsoft.com/office/drawing/2014/main" id="{C02676BA-002C-411B-8154-6BD17F61EA4C}"/>
              </a:ext>
            </a:extLst>
          </p:cNvPr>
          <p:cNvSpPr>
            <a:spLocks noGrp="1"/>
          </p:cNvSpPr>
          <p:nvPr>
            <p:ph type="ftr" sz="quarter" idx="11"/>
          </p:nvPr>
        </p:nvSpPr>
        <p:spPr/>
        <p:txBody>
          <a:bodyPr/>
          <a:lstStyle/>
          <a:p>
            <a:pPr lvl="0"/>
            <a:endParaRPr lang="it-IT"/>
          </a:p>
        </p:txBody>
      </p:sp>
      <p:sp>
        <p:nvSpPr>
          <p:cNvPr id="5" name="Segnaposto numero diapositiva 4">
            <a:extLst>
              <a:ext uri="{FF2B5EF4-FFF2-40B4-BE49-F238E27FC236}">
                <a16:creationId xmlns:a16="http://schemas.microsoft.com/office/drawing/2014/main" id="{D1905437-CD90-4B49-B0F6-0A9D7B7853F6}"/>
              </a:ext>
            </a:extLst>
          </p:cNvPr>
          <p:cNvSpPr>
            <a:spLocks noGrp="1"/>
          </p:cNvSpPr>
          <p:nvPr>
            <p:ph type="sldNum" sz="quarter" idx="12"/>
          </p:nvPr>
        </p:nvSpPr>
        <p:spPr/>
        <p:txBody>
          <a:bodyPr/>
          <a:lstStyle/>
          <a:p>
            <a:pPr lvl="0"/>
            <a:fld id="{46E83646-468C-478E-9A93-272433D48F35}" type="slidenum">
              <a:t>‹N›</a:t>
            </a:fld>
            <a:endParaRPr lang="it-IT"/>
          </a:p>
        </p:txBody>
      </p:sp>
    </p:spTree>
    <p:extLst>
      <p:ext uri="{BB962C8B-B14F-4D97-AF65-F5344CB8AC3E}">
        <p14:creationId xmlns:p14="http://schemas.microsoft.com/office/powerpoint/2010/main" val="2052281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38ACF18-C7D4-4519-AE89-33701B2366B9}"/>
              </a:ext>
            </a:extLst>
          </p:cNvPr>
          <p:cNvSpPr>
            <a:spLocks noGrp="1"/>
          </p:cNvSpPr>
          <p:nvPr>
            <p:ph type="dt" sz="half" idx="10"/>
          </p:nvPr>
        </p:nvSpPr>
        <p:spPr/>
        <p:txBody>
          <a:bodyPr/>
          <a:lstStyle/>
          <a:p>
            <a:pPr lvl="0"/>
            <a:endParaRPr lang="it-IT"/>
          </a:p>
        </p:txBody>
      </p:sp>
      <p:sp>
        <p:nvSpPr>
          <p:cNvPr id="3" name="Segnaposto piè di pagina 2">
            <a:extLst>
              <a:ext uri="{FF2B5EF4-FFF2-40B4-BE49-F238E27FC236}">
                <a16:creationId xmlns:a16="http://schemas.microsoft.com/office/drawing/2014/main" id="{9D9EEF91-01A6-4C8E-8206-FC8A90036CC3}"/>
              </a:ext>
            </a:extLst>
          </p:cNvPr>
          <p:cNvSpPr>
            <a:spLocks noGrp="1"/>
          </p:cNvSpPr>
          <p:nvPr>
            <p:ph type="ftr" sz="quarter" idx="11"/>
          </p:nvPr>
        </p:nvSpPr>
        <p:spPr/>
        <p:txBody>
          <a:bodyPr/>
          <a:lstStyle/>
          <a:p>
            <a:pPr lvl="0"/>
            <a:endParaRPr lang="it-IT"/>
          </a:p>
        </p:txBody>
      </p:sp>
      <p:sp>
        <p:nvSpPr>
          <p:cNvPr id="4" name="Segnaposto numero diapositiva 3">
            <a:extLst>
              <a:ext uri="{FF2B5EF4-FFF2-40B4-BE49-F238E27FC236}">
                <a16:creationId xmlns:a16="http://schemas.microsoft.com/office/drawing/2014/main" id="{3C2B0269-C684-4082-A2EF-688DAE02574D}"/>
              </a:ext>
            </a:extLst>
          </p:cNvPr>
          <p:cNvSpPr>
            <a:spLocks noGrp="1"/>
          </p:cNvSpPr>
          <p:nvPr>
            <p:ph type="sldNum" sz="quarter" idx="12"/>
          </p:nvPr>
        </p:nvSpPr>
        <p:spPr/>
        <p:txBody>
          <a:bodyPr/>
          <a:lstStyle/>
          <a:p>
            <a:pPr lvl="0"/>
            <a:fld id="{87105486-70F4-460B-B37A-9F1BDD11E622}" type="slidenum">
              <a:t>‹N›</a:t>
            </a:fld>
            <a:endParaRPr lang="it-IT"/>
          </a:p>
        </p:txBody>
      </p:sp>
    </p:spTree>
    <p:extLst>
      <p:ext uri="{BB962C8B-B14F-4D97-AF65-F5344CB8AC3E}">
        <p14:creationId xmlns:p14="http://schemas.microsoft.com/office/powerpoint/2010/main" val="21730291"/>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B9B775-A063-40A4-8BF7-732EC71B5A3B}"/>
              </a:ext>
            </a:extLst>
          </p:cNvPr>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B747688-6184-4167-89E8-7F803359C682}"/>
              </a:ext>
            </a:extLst>
          </p:cNvPr>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B47E81F-35EB-4C88-9FD0-9E3082F65EE7}"/>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206A2DA-7ACB-46FB-AEAE-E5E7171FE1CF}"/>
              </a:ext>
            </a:extLst>
          </p:cNvPr>
          <p:cNvSpPr>
            <a:spLocks noGrp="1"/>
          </p:cNvSpPr>
          <p:nvPr>
            <p:ph type="dt" sz="half" idx="10"/>
          </p:nvPr>
        </p:nvSpPr>
        <p:spPr/>
        <p:txBody>
          <a:bodyPr/>
          <a:lstStyle/>
          <a:p>
            <a:pPr lvl="0"/>
            <a:endParaRPr lang="it-IT"/>
          </a:p>
        </p:txBody>
      </p:sp>
      <p:sp>
        <p:nvSpPr>
          <p:cNvPr id="6" name="Segnaposto piè di pagina 5">
            <a:extLst>
              <a:ext uri="{FF2B5EF4-FFF2-40B4-BE49-F238E27FC236}">
                <a16:creationId xmlns:a16="http://schemas.microsoft.com/office/drawing/2014/main" id="{A29B1547-1112-4834-B081-85DCB9A18421}"/>
              </a:ext>
            </a:extLst>
          </p:cNvPr>
          <p:cNvSpPr>
            <a:spLocks noGrp="1"/>
          </p:cNvSpPr>
          <p:nvPr>
            <p:ph type="ftr" sz="quarter" idx="11"/>
          </p:nvPr>
        </p:nvSpPr>
        <p:spPr/>
        <p:txBody>
          <a:bodyPr/>
          <a:lstStyle/>
          <a:p>
            <a:pPr lvl="0"/>
            <a:endParaRPr lang="it-IT"/>
          </a:p>
        </p:txBody>
      </p:sp>
      <p:sp>
        <p:nvSpPr>
          <p:cNvPr id="7" name="Segnaposto numero diapositiva 6">
            <a:extLst>
              <a:ext uri="{FF2B5EF4-FFF2-40B4-BE49-F238E27FC236}">
                <a16:creationId xmlns:a16="http://schemas.microsoft.com/office/drawing/2014/main" id="{A4642BFC-C1C4-4087-9233-CD4B72CAABA4}"/>
              </a:ext>
            </a:extLst>
          </p:cNvPr>
          <p:cNvSpPr>
            <a:spLocks noGrp="1"/>
          </p:cNvSpPr>
          <p:nvPr>
            <p:ph type="sldNum" sz="quarter" idx="12"/>
          </p:nvPr>
        </p:nvSpPr>
        <p:spPr/>
        <p:txBody>
          <a:bodyPr/>
          <a:lstStyle/>
          <a:p>
            <a:pPr lvl="0"/>
            <a:fld id="{AAEA7D4D-7EC7-4D7A-8C25-2258597DF6FE}" type="slidenum">
              <a:t>‹N›</a:t>
            </a:fld>
            <a:endParaRPr lang="it-IT"/>
          </a:p>
        </p:txBody>
      </p:sp>
    </p:spTree>
    <p:extLst>
      <p:ext uri="{BB962C8B-B14F-4D97-AF65-F5344CB8AC3E}">
        <p14:creationId xmlns:p14="http://schemas.microsoft.com/office/powerpoint/2010/main" val="3294805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2F4932-40F4-4DA7-A5A6-80C5966512E3}"/>
              </a:ext>
            </a:extLst>
          </p:cNvPr>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B4F271F-C82F-463A-9EB9-F55B542582DB}"/>
              </a:ext>
            </a:extLst>
          </p:cNvPr>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it-IT"/>
          </a:p>
        </p:txBody>
      </p:sp>
      <p:sp>
        <p:nvSpPr>
          <p:cNvPr id="4" name="Segnaposto testo 3">
            <a:extLst>
              <a:ext uri="{FF2B5EF4-FFF2-40B4-BE49-F238E27FC236}">
                <a16:creationId xmlns:a16="http://schemas.microsoft.com/office/drawing/2014/main" id="{BD91CF0D-924C-4AE0-AB7D-DCEB7D9F6110}"/>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AAEBA2B-FC90-44C1-ACD6-7CE868F6D680}"/>
              </a:ext>
            </a:extLst>
          </p:cNvPr>
          <p:cNvSpPr>
            <a:spLocks noGrp="1"/>
          </p:cNvSpPr>
          <p:nvPr>
            <p:ph type="dt" sz="half" idx="10"/>
          </p:nvPr>
        </p:nvSpPr>
        <p:spPr/>
        <p:txBody>
          <a:bodyPr/>
          <a:lstStyle/>
          <a:p>
            <a:pPr lvl="0"/>
            <a:endParaRPr lang="it-IT"/>
          </a:p>
        </p:txBody>
      </p:sp>
      <p:sp>
        <p:nvSpPr>
          <p:cNvPr id="6" name="Segnaposto piè di pagina 5">
            <a:extLst>
              <a:ext uri="{FF2B5EF4-FFF2-40B4-BE49-F238E27FC236}">
                <a16:creationId xmlns:a16="http://schemas.microsoft.com/office/drawing/2014/main" id="{D5640F08-16BE-4949-B752-16E8C5C0F174}"/>
              </a:ext>
            </a:extLst>
          </p:cNvPr>
          <p:cNvSpPr>
            <a:spLocks noGrp="1"/>
          </p:cNvSpPr>
          <p:nvPr>
            <p:ph type="ftr" sz="quarter" idx="11"/>
          </p:nvPr>
        </p:nvSpPr>
        <p:spPr/>
        <p:txBody>
          <a:bodyPr/>
          <a:lstStyle/>
          <a:p>
            <a:pPr lvl="0"/>
            <a:endParaRPr lang="it-IT"/>
          </a:p>
        </p:txBody>
      </p:sp>
      <p:sp>
        <p:nvSpPr>
          <p:cNvPr id="7" name="Segnaposto numero diapositiva 6">
            <a:extLst>
              <a:ext uri="{FF2B5EF4-FFF2-40B4-BE49-F238E27FC236}">
                <a16:creationId xmlns:a16="http://schemas.microsoft.com/office/drawing/2014/main" id="{1C82F9B0-B5A9-4A3F-8711-EA9497B6B0FD}"/>
              </a:ext>
            </a:extLst>
          </p:cNvPr>
          <p:cNvSpPr>
            <a:spLocks noGrp="1"/>
          </p:cNvSpPr>
          <p:nvPr>
            <p:ph type="sldNum" sz="quarter" idx="12"/>
          </p:nvPr>
        </p:nvSpPr>
        <p:spPr/>
        <p:txBody>
          <a:bodyPr/>
          <a:lstStyle/>
          <a:p>
            <a:pPr lvl="0"/>
            <a:fld id="{E55C1D93-CF4E-4F7A-A6F3-7671EB4DAE4A}" type="slidenum">
              <a:t>‹N›</a:t>
            </a:fld>
            <a:endParaRPr lang="it-IT"/>
          </a:p>
        </p:txBody>
      </p:sp>
    </p:spTree>
    <p:extLst>
      <p:ext uri="{BB962C8B-B14F-4D97-AF65-F5344CB8AC3E}">
        <p14:creationId xmlns:p14="http://schemas.microsoft.com/office/powerpoint/2010/main" val="2947384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32AAA6-A0DD-4A6D-A12E-8095A761CF3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709C7AD-AB32-417E-B2E2-0925556671C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B739CC4-B2AC-4A0F-A9B4-2F7FCAD36232}"/>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03C496A7-D026-43B9-BF6B-0AEC4F30A918}"/>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F4D252F8-B3E1-451E-9670-71E9ADD113A5}"/>
              </a:ext>
            </a:extLst>
          </p:cNvPr>
          <p:cNvSpPr>
            <a:spLocks noGrp="1"/>
          </p:cNvSpPr>
          <p:nvPr>
            <p:ph type="sldNum" sz="quarter" idx="12"/>
          </p:nvPr>
        </p:nvSpPr>
        <p:spPr/>
        <p:txBody>
          <a:bodyPr/>
          <a:lstStyle/>
          <a:p>
            <a:pPr lvl="0"/>
            <a:fld id="{DB2670C2-4A17-462E-9A41-450803DE95D5}" type="slidenum">
              <a:t>‹N›</a:t>
            </a:fld>
            <a:endParaRPr lang="it-IT"/>
          </a:p>
        </p:txBody>
      </p:sp>
    </p:spTree>
    <p:extLst>
      <p:ext uri="{BB962C8B-B14F-4D97-AF65-F5344CB8AC3E}">
        <p14:creationId xmlns:p14="http://schemas.microsoft.com/office/powerpoint/2010/main" val="1283259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99C6DB2-E8BB-444A-9DC0-5761023CE6C5}" type="datetime1">
              <a:rPr lang="it-IT" smtClean="0"/>
              <a:pPr/>
              <a:t>15/04/2020</a:t>
            </a:fld>
            <a:endParaRPr lang="it-IT" dirty="0"/>
          </a:p>
        </p:txBody>
      </p:sp>
      <p:sp>
        <p:nvSpPr>
          <p:cNvPr id="4" name="Footer Placeholder 3"/>
          <p:cNvSpPr>
            <a:spLocks noGrp="1"/>
          </p:cNvSpPr>
          <p:nvPr>
            <p:ph type="ftr" sz="quarter" idx="11"/>
          </p:nvPr>
        </p:nvSpPr>
        <p:spPr/>
        <p:txBody>
          <a:bodyPr/>
          <a:lstStyle/>
          <a:p>
            <a:pPr rtl="0"/>
            <a:endParaRPr lang="it-IT" dirty="0"/>
          </a:p>
        </p:txBody>
      </p:sp>
      <p:sp>
        <p:nvSpPr>
          <p:cNvPr id="5" name="Slide Number Placeholder 4"/>
          <p:cNvSpPr>
            <a:spLocks noGrp="1"/>
          </p:cNvSpPr>
          <p:nvPr>
            <p:ph type="sldNum" sz="quarter" idx="12"/>
          </p:nvPr>
        </p:nvSpPr>
        <p:spPr/>
        <p:txBody>
          <a:bodyPr/>
          <a:lstStyle/>
          <a:p>
            <a:pPr rtl="0"/>
            <a:fld id="{022B156B-59AE-415F-B24B-8756D48BB977}" type="slidenum">
              <a:rPr lang="it-IT" smtClean="0"/>
              <a:t>‹N›</a:t>
            </a:fld>
            <a:endParaRPr lang="it-IT" dirty="0"/>
          </a:p>
        </p:txBody>
      </p:sp>
    </p:spTree>
    <p:extLst>
      <p:ext uri="{BB962C8B-B14F-4D97-AF65-F5344CB8AC3E}">
        <p14:creationId xmlns:p14="http://schemas.microsoft.com/office/powerpoint/2010/main" val="216222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EECCFC5-E621-4B3C-9450-F7059E02F823}"/>
              </a:ext>
            </a:extLst>
          </p:cNvPr>
          <p:cNvSpPr>
            <a:spLocks noGrp="1"/>
          </p:cNvSpPr>
          <p:nvPr>
            <p:ph type="title" orient="vert"/>
          </p:nvPr>
        </p:nvSpPr>
        <p:spPr>
          <a:xfrm>
            <a:off x="8839680" y="273629"/>
            <a:ext cx="2741760" cy="530839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01E5AD8-0FD5-4053-B089-6C1AC4DD8FAD}"/>
              </a:ext>
            </a:extLst>
          </p:cNvPr>
          <p:cNvSpPr>
            <a:spLocks noGrp="1"/>
          </p:cNvSpPr>
          <p:nvPr>
            <p:ph type="body" orient="vert" idx="1"/>
          </p:nvPr>
        </p:nvSpPr>
        <p:spPr>
          <a:xfrm>
            <a:off x="608641" y="273629"/>
            <a:ext cx="8046719" cy="530839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CB06AF2-77D2-499D-87E5-24F7B6EAD895}"/>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48E93F37-8620-423C-A416-991A7B3FBD2A}"/>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0FD5348F-2F4C-43FA-B76E-FC811AE63C85}"/>
              </a:ext>
            </a:extLst>
          </p:cNvPr>
          <p:cNvSpPr>
            <a:spLocks noGrp="1"/>
          </p:cNvSpPr>
          <p:nvPr>
            <p:ph type="sldNum" sz="quarter" idx="12"/>
          </p:nvPr>
        </p:nvSpPr>
        <p:spPr/>
        <p:txBody>
          <a:bodyPr/>
          <a:lstStyle/>
          <a:p>
            <a:pPr lvl="0"/>
            <a:fld id="{1CA20F21-4957-4038-AE1E-E968612AD1A7}" type="slidenum">
              <a:t>‹N›</a:t>
            </a:fld>
            <a:endParaRPr lang="it-IT"/>
          </a:p>
        </p:txBody>
      </p:sp>
    </p:spTree>
    <p:extLst>
      <p:ext uri="{BB962C8B-B14F-4D97-AF65-F5344CB8AC3E}">
        <p14:creationId xmlns:p14="http://schemas.microsoft.com/office/powerpoint/2010/main" val="2585840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17" name="Sottotitolo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517881699"/>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6643170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469435197"/>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609600" y="704088"/>
            <a:ext cx="10972800" cy="1143000"/>
          </a:xfrm>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441478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704088"/>
            <a:ext cx="10972800" cy="1143000"/>
          </a:xfrm>
        </p:spPr>
        <p:txBody>
          <a:bodyPr tIns="45720" anchor="b"/>
          <a:lstStyle>
            <a:lvl1pPr>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7901122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7554344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4417493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1044013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Triangolo rettangolo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olo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it-IT"/>
              <a:t>Fare clic per modificare lo stile del titolo</a:t>
            </a:r>
            <a:endParaRPr kumimoji="0" lang="en-US"/>
          </a:p>
        </p:txBody>
      </p:sp>
      <p:sp>
        <p:nvSpPr>
          <p:cNvPr id="4" name="Segnaposto testo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10769600" y="6356351"/>
            <a:ext cx="812800" cy="365125"/>
          </a:xfrm>
        </p:spPr>
        <p:txBody>
          <a:bodyPr/>
          <a:lstStyle/>
          <a:p>
            <a:fld id="{B007B441-5312-499D-93C3-6E37886527FA}" type="slidenum">
              <a:rPr lang="it-IT" smtClean="0"/>
              <a:pPr/>
              <a:t>‹N›</a:t>
            </a:fld>
            <a:endParaRPr lang="it-IT"/>
          </a:p>
        </p:txBody>
      </p:sp>
      <p:sp>
        <p:nvSpPr>
          <p:cNvPr id="3" name="Segnaposto immagine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a:t>Fare clic sull'icona per inserire un'immagine</a:t>
            </a:r>
            <a:endParaRPr kumimoji="0" lang="en-US" dirty="0"/>
          </a:p>
        </p:txBody>
      </p:sp>
      <p:sp>
        <p:nvSpPr>
          <p:cNvPr id="10" name="Figura a mano libera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igura a mano libera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642281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C59B4-A826-484C-857C-DE4CF452D9F8}" type="datetime1">
              <a:rPr lang="it-IT" smtClean="0"/>
              <a:pPr/>
              <a:t>15/04/2020</a:t>
            </a:fld>
            <a:endParaRPr lang="it-IT" dirty="0"/>
          </a:p>
        </p:txBody>
      </p:sp>
      <p:sp>
        <p:nvSpPr>
          <p:cNvPr id="3" name="Footer Placeholder 2"/>
          <p:cNvSpPr>
            <a:spLocks noGrp="1"/>
          </p:cNvSpPr>
          <p:nvPr>
            <p:ph type="ftr" sz="quarter" idx="11"/>
          </p:nvPr>
        </p:nvSpPr>
        <p:spPr/>
        <p:txBody>
          <a:bodyPr/>
          <a:lstStyle/>
          <a:p>
            <a:pPr rtl="0"/>
            <a:endParaRPr lang="it-IT" dirty="0"/>
          </a:p>
        </p:txBody>
      </p:sp>
      <p:sp>
        <p:nvSpPr>
          <p:cNvPr id="4" name="Slide Number Placeholder 3"/>
          <p:cNvSpPr>
            <a:spLocks noGrp="1"/>
          </p:cNvSpPr>
          <p:nvPr>
            <p:ph type="sldNum" sz="quarter" idx="12"/>
          </p:nvPr>
        </p:nvSpPr>
        <p:spPr/>
        <p:txBody>
          <a:bodyPr/>
          <a:lstStyle/>
          <a:p>
            <a:pPr rtl="0"/>
            <a:fld id="{022B156B-59AE-415F-B24B-8756D48BB977}" type="slidenum">
              <a:rPr lang="it-IT" smtClean="0"/>
              <a:pPr/>
              <a:t>‹N›</a:t>
            </a:fld>
            <a:endParaRPr lang="it-IT" dirty="0"/>
          </a:p>
        </p:txBody>
      </p:sp>
    </p:spTree>
    <p:extLst>
      <p:ext uri="{BB962C8B-B14F-4D97-AF65-F5344CB8AC3E}">
        <p14:creationId xmlns:p14="http://schemas.microsoft.com/office/powerpoint/2010/main" val="21492121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40190288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914402"/>
            <a:ext cx="2743200" cy="5211763"/>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914402"/>
            <a:ext cx="8026400" cy="5211763"/>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B6055F8-1D02-4417-9241-55C834FD9970}" type="datetimeFigureOut">
              <a:rPr lang="it-IT" smtClean="0"/>
              <a:pPr/>
              <a:t>15/04/2020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2530594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5CF15E-0DF0-4F6D-9C8A-CB5F1E5B7EE2}"/>
              </a:ext>
            </a:extLst>
          </p:cNvPr>
          <p:cNvSpPr>
            <a:spLocks noGrp="1"/>
          </p:cNvSpPr>
          <p:nvPr>
            <p:ph type="ctrTitle"/>
          </p:nvPr>
        </p:nvSpPr>
        <p:spPr>
          <a:xfrm>
            <a:off x="1524481" y="1121879"/>
            <a:ext cx="9143040" cy="2387771"/>
          </a:xfrm>
        </p:spPr>
        <p:txBody>
          <a:bodyPr anchor="b"/>
          <a:lstStyle>
            <a:lvl1pPr algn="ctr">
              <a:defRPr sz="5443"/>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D94BCC4-895B-417A-AD40-881A06670CBD}"/>
              </a:ext>
            </a:extLst>
          </p:cNvPr>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F41697A-7847-4D6B-88B0-3DC0E90389ED}"/>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AF8DAFC3-AD9C-4658-986A-DF3B5F2F0F56}"/>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FD3764D3-427C-4895-BD82-6E6ECA11C11C}"/>
              </a:ext>
            </a:extLst>
          </p:cNvPr>
          <p:cNvSpPr>
            <a:spLocks noGrp="1"/>
          </p:cNvSpPr>
          <p:nvPr>
            <p:ph type="sldNum" sz="quarter" idx="12"/>
          </p:nvPr>
        </p:nvSpPr>
        <p:spPr/>
        <p:txBody>
          <a:bodyPr/>
          <a:lstStyle/>
          <a:p>
            <a:pPr lvl="0"/>
            <a:fld id="{A8535625-F1B2-45CF-85C7-4E63C451AF5D}" type="slidenum">
              <a:t>‹N›</a:t>
            </a:fld>
            <a:endParaRPr lang="it-IT"/>
          </a:p>
        </p:txBody>
      </p:sp>
    </p:spTree>
    <p:extLst>
      <p:ext uri="{BB962C8B-B14F-4D97-AF65-F5344CB8AC3E}">
        <p14:creationId xmlns:p14="http://schemas.microsoft.com/office/powerpoint/2010/main" val="822594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3E62F8-75BD-47E9-A13B-55E1568A3C1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F8D4A71-A621-4C8F-8726-07C71B1181A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A736B8E-D142-4436-9DF6-A5DA309A7961}"/>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152F7225-5B54-459E-9027-87311CF3C4C2}"/>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4255DBDB-7506-476B-B3EB-025F24F2700C}"/>
              </a:ext>
            </a:extLst>
          </p:cNvPr>
          <p:cNvSpPr>
            <a:spLocks noGrp="1"/>
          </p:cNvSpPr>
          <p:nvPr>
            <p:ph type="sldNum" sz="quarter" idx="12"/>
          </p:nvPr>
        </p:nvSpPr>
        <p:spPr/>
        <p:txBody>
          <a:bodyPr/>
          <a:lstStyle/>
          <a:p>
            <a:pPr lvl="0"/>
            <a:fld id="{7F962129-D6FD-4B0E-83EB-E8B8AB423AE9}" type="slidenum">
              <a:t>‹N›</a:t>
            </a:fld>
            <a:endParaRPr lang="it-IT"/>
          </a:p>
        </p:txBody>
      </p:sp>
    </p:spTree>
    <p:extLst>
      <p:ext uri="{BB962C8B-B14F-4D97-AF65-F5344CB8AC3E}">
        <p14:creationId xmlns:p14="http://schemas.microsoft.com/office/powerpoint/2010/main" val="6202577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C8104B-C8D8-4DA3-8436-CBF4E336C012}"/>
              </a:ext>
            </a:extLst>
          </p:cNvPr>
          <p:cNvSpPr>
            <a:spLocks noGrp="1"/>
          </p:cNvSpPr>
          <p:nvPr>
            <p:ph type="title"/>
          </p:nvPr>
        </p:nvSpPr>
        <p:spPr>
          <a:xfrm>
            <a:off x="831361" y="1709460"/>
            <a:ext cx="10515839" cy="2852939"/>
          </a:xfrm>
        </p:spPr>
        <p:txBody>
          <a:bodyPr anchor="b"/>
          <a:lstStyle>
            <a:lvl1pPr>
              <a:defRPr sz="5443"/>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89BE705-9A96-4E4E-AAF8-62405EFB2D7D}"/>
              </a:ext>
            </a:extLst>
          </p:cNvPr>
          <p:cNvSpPr>
            <a:spLocks noGrp="1"/>
          </p:cNvSpPr>
          <p:nvPr>
            <p:ph type="body" idx="1"/>
          </p:nvPr>
        </p:nvSpPr>
        <p:spPr>
          <a:xfrm>
            <a:off x="831361" y="4589763"/>
            <a:ext cx="10515839" cy="1499197"/>
          </a:xfr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2F46876-A114-438A-9093-1576D71C67E6}"/>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70237274-7840-4D5B-A508-046F8530EC53}"/>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0CC21B56-DAEF-445D-83FA-F9399CF5B361}"/>
              </a:ext>
            </a:extLst>
          </p:cNvPr>
          <p:cNvSpPr>
            <a:spLocks noGrp="1"/>
          </p:cNvSpPr>
          <p:nvPr>
            <p:ph type="sldNum" sz="quarter" idx="12"/>
          </p:nvPr>
        </p:nvSpPr>
        <p:spPr/>
        <p:txBody>
          <a:bodyPr/>
          <a:lstStyle/>
          <a:p>
            <a:pPr lvl="0"/>
            <a:fld id="{C93BEE6E-08F1-4ED9-99B4-6BB3BB197EE4}" type="slidenum">
              <a:t>‹N›</a:t>
            </a:fld>
            <a:endParaRPr lang="it-IT"/>
          </a:p>
        </p:txBody>
      </p:sp>
    </p:spTree>
    <p:extLst>
      <p:ext uri="{BB962C8B-B14F-4D97-AF65-F5344CB8AC3E}">
        <p14:creationId xmlns:p14="http://schemas.microsoft.com/office/powerpoint/2010/main" val="2373805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FD8645-20D2-4741-9051-A9C017FD7E6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8AE6271-6AC8-4823-B999-5C91BC7B10DB}"/>
              </a:ext>
            </a:extLst>
          </p:cNvPr>
          <p:cNvSpPr>
            <a:spLocks noGrp="1"/>
          </p:cNvSpPr>
          <p:nvPr>
            <p:ph sz="half" idx="1"/>
          </p:nvPr>
        </p:nvSpPr>
        <p:spPr>
          <a:xfrm>
            <a:off x="608641" y="1604329"/>
            <a:ext cx="5393279" cy="459552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729D576-C149-409C-ACC8-E5990BF4F589}"/>
              </a:ext>
            </a:extLst>
          </p:cNvPr>
          <p:cNvSpPr>
            <a:spLocks noGrp="1"/>
          </p:cNvSpPr>
          <p:nvPr>
            <p:ph sz="half" idx="2"/>
          </p:nvPr>
        </p:nvSpPr>
        <p:spPr>
          <a:xfrm>
            <a:off x="6186241" y="1604329"/>
            <a:ext cx="5395200" cy="459552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182A54E-0EC2-4AD4-A04A-2F9155F1139F}"/>
              </a:ext>
            </a:extLst>
          </p:cNvPr>
          <p:cNvSpPr>
            <a:spLocks noGrp="1"/>
          </p:cNvSpPr>
          <p:nvPr>
            <p:ph type="dt" sz="half" idx="10"/>
          </p:nvPr>
        </p:nvSpPr>
        <p:spPr/>
        <p:txBody>
          <a:bodyPr/>
          <a:lstStyle/>
          <a:p>
            <a:pPr lvl="0"/>
            <a:endParaRPr lang="it-IT"/>
          </a:p>
        </p:txBody>
      </p:sp>
      <p:sp>
        <p:nvSpPr>
          <p:cNvPr id="6" name="Segnaposto piè di pagina 5">
            <a:extLst>
              <a:ext uri="{FF2B5EF4-FFF2-40B4-BE49-F238E27FC236}">
                <a16:creationId xmlns:a16="http://schemas.microsoft.com/office/drawing/2014/main" id="{8963D4B1-9CBB-4A49-8FFD-7E56A0C2819F}"/>
              </a:ext>
            </a:extLst>
          </p:cNvPr>
          <p:cNvSpPr>
            <a:spLocks noGrp="1"/>
          </p:cNvSpPr>
          <p:nvPr>
            <p:ph type="ftr" sz="quarter" idx="11"/>
          </p:nvPr>
        </p:nvSpPr>
        <p:spPr/>
        <p:txBody>
          <a:bodyPr/>
          <a:lstStyle/>
          <a:p>
            <a:pPr lvl="0"/>
            <a:endParaRPr lang="it-IT"/>
          </a:p>
        </p:txBody>
      </p:sp>
      <p:sp>
        <p:nvSpPr>
          <p:cNvPr id="7" name="Segnaposto numero diapositiva 6">
            <a:extLst>
              <a:ext uri="{FF2B5EF4-FFF2-40B4-BE49-F238E27FC236}">
                <a16:creationId xmlns:a16="http://schemas.microsoft.com/office/drawing/2014/main" id="{A04E1F8F-046F-40BF-8F4C-0FCB0AFFD51A}"/>
              </a:ext>
            </a:extLst>
          </p:cNvPr>
          <p:cNvSpPr>
            <a:spLocks noGrp="1"/>
          </p:cNvSpPr>
          <p:nvPr>
            <p:ph type="sldNum" sz="quarter" idx="12"/>
          </p:nvPr>
        </p:nvSpPr>
        <p:spPr/>
        <p:txBody>
          <a:bodyPr/>
          <a:lstStyle/>
          <a:p>
            <a:pPr lvl="0"/>
            <a:fld id="{DC285EDD-1F72-4A56-8D23-9D776424AE14}" type="slidenum">
              <a:t>‹N›</a:t>
            </a:fld>
            <a:endParaRPr lang="it-IT"/>
          </a:p>
        </p:txBody>
      </p:sp>
    </p:spTree>
    <p:extLst>
      <p:ext uri="{BB962C8B-B14F-4D97-AF65-F5344CB8AC3E}">
        <p14:creationId xmlns:p14="http://schemas.microsoft.com/office/powerpoint/2010/main" val="34739098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1E7D0E-317A-4A89-B33C-3F8770949759}"/>
              </a:ext>
            </a:extLst>
          </p:cNvPr>
          <p:cNvSpPr>
            <a:spLocks noGrp="1"/>
          </p:cNvSpPr>
          <p:nvPr>
            <p:ph type="title"/>
          </p:nvPr>
        </p:nvSpPr>
        <p:spPr>
          <a:xfrm>
            <a:off x="839041" y="365798"/>
            <a:ext cx="10515839" cy="1324939"/>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945D7D6-8C89-4441-9853-00E715585CD6}"/>
              </a:ext>
            </a:extLst>
          </p:cNvPr>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84855E4-05D7-4F2B-B640-1E6C2213DF5C}"/>
              </a:ext>
            </a:extLst>
          </p:cNvPr>
          <p:cNvSpPr>
            <a:spLocks noGrp="1"/>
          </p:cNvSpPr>
          <p:nvPr>
            <p:ph sz="half" idx="2"/>
          </p:nvPr>
        </p:nvSpPr>
        <p:spPr>
          <a:xfrm>
            <a:off x="839041" y="2504424"/>
            <a:ext cx="5159039" cy="368534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926729E-10DD-4B31-B3C5-4D9056A1FFAD}"/>
              </a:ext>
            </a:extLst>
          </p:cNvPr>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8B09B22-530C-446C-B92E-8A69850C4009}"/>
              </a:ext>
            </a:extLst>
          </p:cNvPr>
          <p:cNvSpPr>
            <a:spLocks noGrp="1"/>
          </p:cNvSpPr>
          <p:nvPr>
            <p:ph sz="quarter" idx="4"/>
          </p:nvPr>
        </p:nvSpPr>
        <p:spPr>
          <a:xfrm>
            <a:off x="6172801" y="2504424"/>
            <a:ext cx="5182079" cy="368534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7AE974B-0E51-4894-A1B6-7A634C8CC9D1}"/>
              </a:ext>
            </a:extLst>
          </p:cNvPr>
          <p:cNvSpPr>
            <a:spLocks noGrp="1"/>
          </p:cNvSpPr>
          <p:nvPr>
            <p:ph type="dt" sz="half" idx="10"/>
          </p:nvPr>
        </p:nvSpPr>
        <p:spPr/>
        <p:txBody>
          <a:bodyPr/>
          <a:lstStyle/>
          <a:p>
            <a:pPr lvl="0"/>
            <a:endParaRPr lang="it-IT"/>
          </a:p>
        </p:txBody>
      </p:sp>
      <p:sp>
        <p:nvSpPr>
          <p:cNvPr id="8" name="Segnaposto piè di pagina 7">
            <a:extLst>
              <a:ext uri="{FF2B5EF4-FFF2-40B4-BE49-F238E27FC236}">
                <a16:creationId xmlns:a16="http://schemas.microsoft.com/office/drawing/2014/main" id="{2E9B933A-F95C-41F9-B910-5E8E7EC3B140}"/>
              </a:ext>
            </a:extLst>
          </p:cNvPr>
          <p:cNvSpPr>
            <a:spLocks noGrp="1"/>
          </p:cNvSpPr>
          <p:nvPr>
            <p:ph type="ftr" sz="quarter" idx="11"/>
          </p:nvPr>
        </p:nvSpPr>
        <p:spPr/>
        <p:txBody>
          <a:bodyPr/>
          <a:lstStyle/>
          <a:p>
            <a:pPr lvl="0"/>
            <a:endParaRPr lang="it-IT"/>
          </a:p>
        </p:txBody>
      </p:sp>
      <p:sp>
        <p:nvSpPr>
          <p:cNvPr id="9" name="Segnaposto numero diapositiva 8">
            <a:extLst>
              <a:ext uri="{FF2B5EF4-FFF2-40B4-BE49-F238E27FC236}">
                <a16:creationId xmlns:a16="http://schemas.microsoft.com/office/drawing/2014/main" id="{9B480FCA-1922-4A2D-B17C-DE4329E8C996}"/>
              </a:ext>
            </a:extLst>
          </p:cNvPr>
          <p:cNvSpPr>
            <a:spLocks noGrp="1"/>
          </p:cNvSpPr>
          <p:nvPr>
            <p:ph type="sldNum" sz="quarter" idx="12"/>
          </p:nvPr>
        </p:nvSpPr>
        <p:spPr/>
        <p:txBody>
          <a:bodyPr/>
          <a:lstStyle/>
          <a:p>
            <a:pPr lvl="0"/>
            <a:fld id="{0B06146A-CAC6-4E01-B25C-B4EB1D2545E0}" type="slidenum">
              <a:t>‹N›</a:t>
            </a:fld>
            <a:endParaRPr lang="it-IT"/>
          </a:p>
        </p:txBody>
      </p:sp>
    </p:spTree>
    <p:extLst>
      <p:ext uri="{BB962C8B-B14F-4D97-AF65-F5344CB8AC3E}">
        <p14:creationId xmlns:p14="http://schemas.microsoft.com/office/powerpoint/2010/main" val="10679947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2CB1B4-F779-41BD-BD8D-7D1D69DCC43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DDBE337-3950-4A66-8548-4084A572DACC}"/>
              </a:ext>
            </a:extLst>
          </p:cNvPr>
          <p:cNvSpPr>
            <a:spLocks noGrp="1"/>
          </p:cNvSpPr>
          <p:nvPr>
            <p:ph type="dt" sz="half" idx="10"/>
          </p:nvPr>
        </p:nvSpPr>
        <p:spPr/>
        <p:txBody>
          <a:bodyPr/>
          <a:lstStyle/>
          <a:p>
            <a:pPr lvl="0"/>
            <a:endParaRPr lang="it-IT"/>
          </a:p>
        </p:txBody>
      </p:sp>
      <p:sp>
        <p:nvSpPr>
          <p:cNvPr id="4" name="Segnaposto piè di pagina 3">
            <a:extLst>
              <a:ext uri="{FF2B5EF4-FFF2-40B4-BE49-F238E27FC236}">
                <a16:creationId xmlns:a16="http://schemas.microsoft.com/office/drawing/2014/main" id="{9A0E013E-F033-4123-99AC-9C710BFD461D}"/>
              </a:ext>
            </a:extLst>
          </p:cNvPr>
          <p:cNvSpPr>
            <a:spLocks noGrp="1"/>
          </p:cNvSpPr>
          <p:nvPr>
            <p:ph type="ftr" sz="quarter" idx="11"/>
          </p:nvPr>
        </p:nvSpPr>
        <p:spPr/>
        <p:txBody>
          <a:bodyPr/>
          <a:lstStyle/>
          <a:p>
            <a:pPr lvl="0"/>
            <a:endParaRPr lang="it-IT"/>
          </a:p>
        </p:txBody>
      </p:sp>
      <p:sp>
        <p:nvSpPr>
          <p:cNvPr id="5" name="Segnaposto numero diapositiva 4">
            <a:extLst>
              <a:ext uri="{FF2B5EF4-FFF2-40B4-BE49-F238E27FC236}">
                <a16:creationId xmlns:a16="http://schemas.microsoft.com/office/drawing/2014/main" id="{6637E775-1466-4E18-BBB1-40145B55ECD7}"/>
              </a:ext>
            </a:extLst>
          </p:cNvPr>
          <p:cNvSpPr>
            <a:spLocks noGrp="1"/>
          </p:cNvSpPr>
          <p:nvPr>
            <p:ph type="sldNum" sz="quarter" idx="12"/>
          </p:nvPr>
        </p:nvSpPr>
        <p:spPr/>
        <p:txBody>
          <a:bodyPr/>
          <a:lstStyle/>
          <a:p>
            <a:pPr lvl="0"/>
            <a:fld id="{F609B19F-D56E-439C-B69E-0677D7EA1450}" type="slidenum">
              <a:t>‹N›</a:t>
            </a:fld>
            <a:endParaRPr lang="it-IT"/>
          </a:p>
        </p:txBody>
      </p:sp>
    </p:spTree>
    <p:extLst>
      <p:ext uri="{BB962C8B-B14F-4D97-AF65-F5344CB8AC3E}">
        <p14:creationId xmlns:p14="http://schemas.microsoft.com/office/powerpoint/2010/main" val="883191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8CE974A-7644-4466-9241-850D0637A374}"/>
              </a:ext>
            </a:extLst>
          </p:cNvPr>
          <p:cNvSpPr>
            <a:spLocks noGrp="1"/>
          </p:cNvSpPr>
          <p:nvPr>
            <p:ph type="dt" sz="half" idx="10"/>
          </p:nvPr>
        </p:nvSpPr>
        <p:spPr/>
        <p:txBody>
          <a:bodyPr/>
          <a:lstStyle/>
          <a:p>
            <a:pPr lvl="0"/>
            <a:endParaRPr lang="it-IT"/>
          </a:p>
        </p:txBody>
      </p:sp>
      <p:sp>
        <p:nvSpPr>
          <p:cNvPr id="3" name="Segnaposto piè di pagina 2">
            <a:extLst>
              <a:ext uri="{FF2B5EF4-FFF2-40B4-BE49-F238E27FC236}">
                <a16:creationId xmlns:a16="http://schemas.microsoft.com/office/drawing/2014/main" id="{88FAD3E3-7F65-46F9-BC50-109706D80968}"/>
              </a:ext>
            </a:extLst>
          </p:cNvPr>
          <p:cNvSpPr>
            <a:spLocks noGrp="1"/>
          </p:cNvSpPr>
          <p:nvPr>
            <p:ph type="ftr" sz="quarter" idx="11"/>
          </p:nvPr>
        </p:nvSpPr>
        <p:spPr/>
        <p:txBody>
          <a:bodyPr/>
          <a:lstStyle/>
          <a:p>
            <a:pPr lvl="0"/>
            <a:endParaRPr lang="it-IT"/>
          </a:p>
        </p:txBody>
      </p:sp>
      <p:sp>
        <p:nvSpPr>
          <p:cNvPr id="4" name="Segnaposto numero diapositiva 3">
            <a:extLst>
              <a:ext uri="{FF2B5EF4-FFF2-40B4-BE49-F238E27FC236}">
                <a16:creationId xmlns:a16="http://schemas.microsoft.com/office/drawing/2014/main" id="{A059AABE-5B18-4F29-A6D6-F034BC21294D}"/>
              </a:ext>
            </a:extLst>
          </p:cNvPr>
          <p:cNvSpPr>
            <a:spLocks noGrp="1"/>
          </p:cNvSpPr>
          <p:nvPr>
            <p:ph type="sldNum" sz="quarter" idx="12"/>
          </p:nvPr>
        </p:nvSpPr>
        <p:spPr/>
        <p:txBody>
          <a:bodyPr/>
          <a:lstStyle/>
          <a:p>
            <a:pPr lvl="0"/>
            <a:fld id="{3324FBFE-1069-4D59-B23F-7F68186442C2}" type="slidenum">
              <a:t>‹N›</a:t>
            </a:fld>
            <a:endParaRPr lang="it-IT"/>
          </a:p>
        </p:txBody>
      </p:sp>
    </p:spTree>
    <p:extLst>
      <p:ext uri="{BB962C8B-B14F-4D97-AF65-F5344CB8AC3E}">
        <p14:creationId xmlns:p14="http://schemas.microsoft.com/office/powerpoint/2010/main" val="1084690967"/>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5F79DF-BA9B-4204-8321-1B4129BEE553}"/>
              </a:ext>
            </a:extLst>
          </p:cNvPr>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4DC5965-AB19-4B3B-9FB2-F1349354B83A}"/>
              </a:ext>
            </a:extLst>
          </p:cNvPr>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543A0B0-2852-4706-873D-DF6E1B5C0F27}"/>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680DBFF-0EF9-48B2-BDD6-AAACA66E7311}"/>
              </a:ext>
            </a:extLst>
          </p:cNvPr>
          <p:cNvSpPr>
            <a:spLocks noGrp="1"/>
          </p:cNvSpPr>
          <p:nvPr>
            <p:ph type="dt" sz="half" idx="10"/>
          </p:nvPr>
        </p:nvSpPr>
        <p:spPr/>
        <p:txBody>
          <a:bodyPr/>
          <a:lstStyle/>
          <a:p>
            <a:pPr lvl="0"/>
            <a:endParaRPr lang="it-IT"/>
          </a:p>
        </p:txBody>
      </p:sp>
      <p:sp>
        <p:nvSpPr>
          <p:cNvPr id="6" name="Segnaposto piè di pagina 5">
            <a:extLst>
              <a:ext uri="{FF2B5EF4-FFF2-40B4-BE49-F238E27FC236}">
                <a16:creationId xmlns:a16="http://schemas.microsoft.com/office/drawing/2014/main" id="{2B57ACDA-C2B2-4648-B9F7-343A7A123943}"/>
              </a:ext>
            </a:extLst>
          </p:cNvPr>
          <p:cNvSpPr>
            <a:spLocks noGrp="1"/>
          </p:cNvSpPr>
          <p:nvPr>
            <p:ph type="ftr" sz="quarter" idx="11"/>
          </p:nvPr>
        </p:nvSpPr>
        <p:spPr/>
        <p:txBody>
          <a:bodyPr/>
          <a:lstStyle/>
          <a:p>
            <a:pPr lvl="0"/>
            <a:endParaRPr lang="it-IT"/>
          </a:p>
        </p:txBody>
      </p:sp>
      <p:sp>
        <p:nvSpPr>
          <p:cNvPr id="7" name="Segnaposto numero diapositiva 6">
            <a:extLst>
              <a:ext uri="{FF2B5EF4-FFF2-40B4-BE49-F238E27FC236}">
                <a16:creationId xmlns:a16="http://schemas.microsoft.com/office/drawing/2014/main" id="{BCCD0187-6B14-44AE-9970-AAEB206A1EE7}"/>
              </a:ext>
            </a:extLst>
          </p:cNvPr>
          <p:cNvSpPr>
            <a:spLocks noGrp="1"/>
          </p:cNvSpPr>
          <p:nvPr>
            <p:ph type="sldNum" sz="quarter" idx="12"/>
          </p:nvPr>
        </p:nvSpPr>
        <p:spPr/>
        <p:txBody>
          <a:bodyPr/>
          <a:lstStyle/>
          <a:p>
            <a:pPr lvl="0"/>
            <a:fld id="{2535B750-12CB-4800-B70A-DD1DAF9E3C84}" type="slidenum">
              <a:t>‹N›</a:t>
            </a:fld>
            <a:endParaRPr lang="it-IT"/>
          </a:p>
        </p:txBody>
      </p:sp>
    </p:spTree>
    <p:extLst>
      <p:ext uri="{BB962C8B-B14F-4D97-AF65-F5344CB8AC3E}">
        <p14:creationId xmlns:p14="http://schemas.microsoft.com/office/powerpoint/2010/main" val="255779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4BD0E0D-2457-4CDF-9D18-B5FDECE16F94}" type="datetime1">
              <a:rPr lang="it-IT" smtClean="0"/>
              <a:pPr/>
              <a:t>15/04/2020</a:t>
            </a:fld>
            <a:endParaRPr lang="it-IT" dirty="0"/>
          </a:p>
        </p:txBody>
      </p:sp>
      <p:sp>
        <p:nvSpPr>
          <p:cNvPr id="6" name="Footer Placeholder 5"/>
          <p:cNvSpPr>
            <a:spLocks noGrp="1"/>
          </p:cNvSpPr>
          <p:nvPr>
            <p:ph type="ftr" sz="quarter" idx="11"/>
          </p:nvPr>
        </p:nvSpPr>
        <p:spPr/>
        <p:txBody>
          <a:bodyPr/>
          <a:lstStyle/>
          <a:p>
            <a:pPr rtl="0"/>
            <a:endParaRPr lang="it-IT" dirty="0"/>
          </a:p>
        </p:txBody>
      </p:sp>
      <p:sp>
        <p:nvSpPr>
          <p:cNvPr id="7" name="Slide Number Placeholder 6"/>
          <p:cNvSpPr>
            <a:spLocks noGrp="1"/>
          </p:cNvSpPr>
          <p:nvPr>
            <p:ph type="sldNum" sz="quarter" idx="12"/>
          </p:nvPr>
        </p:nvSpPr>
        <p:spPr/>
        <p:txBody>
          <a:bodyPr/>
          <a:lstStyle/>
          <a:p>
            <a:pPr rtl="0"/>
            <a:fld id="{022B156B-59AE-415F-B24B-8756D48BB977}" type="slidenum">
              <a:rPr lang="it-IT" smtClean="0"/>
              <a:pPr/>
              <a:t>‹N›</a:t>
            </a:fld>
            <a:endParaRPr lang="it-IT" dirty="0"/>
          </a:p>
        </p:txBody>
      </p:sp>
    </p:spTree>
    <p:extLst>
      <p:ext uri="{BB962C8B-B14F-4D97-AF65-F5344CB8AC3E}">
        <p14:creationId xmlns:p14="http://schemas.microsoft.com/office/powerpoint/2010/main" val="183142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B80DEA-5896-4E49-A765-5A0B5556C7E1}"/>
              </a:ext>
            </a:extLst>
          </p:cNvPr>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6F05AD2-46E7-4217-93E3-B6BC8A6A5E6A}"/>
              </a:ext>
            </a:extLst>
          </p:cNvPr>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it-IT"/>
          </a:p>
        </p:txBody>
      </p:sp>
      <p:sp>
        <p:nvSpPr>
          <p:cNvPr id="4" name="Segnaposto testo 3">
            <a:extLst>
              <a:ext uri="{FF2B5EF4-FFF2-40B4-BE49-F238E27FC236}">
                <a16:creationId xmlns:a16="http://schemas.microsoft.com/office/drawing/2014/main" id="{7F6BB5A4-9228-49D1-859D-5E9A8413654C}"/>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F172F2C-C22B-4FE1-A5D4-83A0665B9424}"/>
              </a:ext>
            </a:extLst>
          </p:cNvPr>
          <p:cNvSpPr>
            <a:spLocks noGrp="1"/>
          </p:cNvSpPr>
          <p:nvPr>
            <p:ph type="dt" sz="half" idx="10"/>
          </p:nvPr>
        </p:nvSpPr>
        <p:spPr/>
        <p:txBody>
          <a:bodyPr/>
          <a:lstStyle/>
          <a:p>
            <a:pPr lvl="0"/>
            <a:endParaRPr lang="it-IT"/>
          </a:p>
        </p:txBody>
      </p:sp>
      <p:sp>
        <p:nvSpPr>
          <p:cNvPr id="6" name="Segnaposto piè di pagina 5">
            <a:extLst>
              <a:ext uri="{FF2B5EF4-FFF2-40B4-BE49-F238E27FC236}">
                <a16:creationId xmlns:a16="http://schemas.microsoft.com/office/drawing/2014/main" id="{5018DA3F-0DBC-4984-8283-04F09AFFB57C}"/>
              </a:ext>
            </a:extLst>
          </p:cNvPr>
          <p:cNvSpPr>
            <a:spLocks noGrp="1"/>
          </p:cNvSpPr>
          <p:nvPr>
            <p:ph type="ftr" sz="quarter" idx="11"/>
          </p:nvPr>
        </p:nvSpPr>
        <p:spPr/>
        <p:txBody>
          <a:bodyPr/>
          <a:lstStyle/>
          <a:p>
            <a:pPr lvl="0"/>
            <a:endParaRPr lang="it-IT"/>
          </a:p>
        </p:txBody>
      </p:sp>
      <p:sp>
        <p:nvSpPr>
          <p:cNvPr id="7" name="Segnaposto numero diapositiva 6">
            <a:extLst>
              <a:ext uri="{FF2B5EF4-FFF2-40B4-BE49-F238E27FC236}">
                <a16:creationId xmlns:a16="http://schemas.microsoft.com/office/drawing/2014/main" id="{E8E76017-A5CE-41BA-AF70-295454DDED38}"/>
              </a:ext>
            </a:extLst>
          </p:cNvPr>
          <p:cNvSpPr>
            <a:spLocks noGrp="1"/>
          </p:cNvSpPr>
          <p:nvPr>
            <p:ph type="sldNum" sz="quarter" idx="12"/>
          </p:nvPr>
        </p:nvSpPr>
        <p:spPr/>
        <p:txBody>
          <a:bodyPr/>
          <a:lstStyle/>
          <a:p>
            <a:pPr lvl="0"/>
            <a:fld id="{B8CE857F-A7F8-4FF7-81F6-B95E6749F1C7}" type="slidenum">
              <a:t>‹N›</a:t>
            </a:fld>
            <a:endParaRPr lang="it-IT"/>
          </a:p>
        </p:txBody>
      </p:sp>
    </p:spTree>
    <p:extLst>
      <p:ext uri="{BB962C8B-B14F-4D97-AF65-F5344CB8AC3E}">
        <p14:creationId xmlns:p14="http://schemas.microsoft.com/office/powerpoint/2010/main" val="7512720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11A9ED-D15D-4EDB-AEA9-0FCD5186DAF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8A8E69E-9775-41AE-A4BB-D6ECEF8DB42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D342BD5-6B7C-4B35-A904-C0BECE5224F6}"/>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1BD0AEEB-A193-46F3-A5D5-4FAB03EAFCFD}"/>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A5BCAFD1-C8DC-4ABE-B6F1-D9FB70DF0F72}"/>
              </a:ext>
            </a:extLst>
          </p:cNvPr>
          <p:cNvSpPr>
            <a:spLocks noGrp="1"/>
          </p:cNvSpPr>
          <p:nvPr>
            <p:ph type="sldNum" sz="quarter" idx="12"/>
          </p:nvPr>
        </p:nvSpPr>
        <p:spPr/>
        <p:txBody>
          <a:bodyPr/>
          <a:lstStyle/>
          <a:p>
            <a:pPr lvl="0"/>
            <a:fld id="{F49E9657-17EA-445C-9F2A-0D035F89E6CB}" type="slidenum">
              <a:t>‹N›</a:t>
            </a:fld>
            <a:endParaRPr lang="it-IT"/>
          </a:p>
        </p:txBody>
      </p:sp>
    </p:spTree>
    <p:extLst>
      <p:ext uri="{BB962C8B-B14F-4D97-AF65-F5344CB8AC3E}">
        <p14:creationId xmlns:p14="http://schemas.microsoft.com/office/powerpoint/2010/main" val="1440654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B8781BB-C39A-455C-B159-B08A7B5264ED}"/>
              </a:ext>
            </a:extLst>
          </p:cNvPr>
          <p:cNvSpPr>
            <a:spLocks noGrp="1"/>
          </p:cNvSpPr>
          <p:nvPr>
            <p:ph type="title" orient="vert"/>
          </p:nvPr>
        </p:nvSpPr>
        <p:spPr>
          <a:xfrm>
            <a:off x="8839680" y="273629"/>
            <a:ext cx="2741760" cy="5926223"/>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3CF66C2-E104-4AB0-865C-C657AA37CAC4}"/>
              </a:ext>
            </a:extLst>
          </p:cNvPr>
          <p:cNvSpPr>
            <a:spLocks noGrp="1"/>
          </p:cNvSpPr>
          <p:nvPr>
            <p:ph type="body" orient="vert" idx="1"/>
          </p:nvPr>
        </p:nvSpPr>
        <p:spPr>
          <a:xfrm>
            <a:off x="608641" y="273629"/>
            <a:ext cx="8046719" cy="5926223"/>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BB3E411-51F0-4B4E-92DD-3FB01A4AF409}"/>
              </a:ext>
            </a:extLst>
          </p:cNvPr>
          <p:cNvSpPr>
            <a:spLocks noGrp="1"/>
          </p:cNvSpPr>
          <p:nvPr>
            <p:ph type="dt" sz="half" idx="10"/>
          </p:nvPr>
        </p:nvSpPr>
        <p:spPr/>
        <p:txBody>
          <a:bodyPr/>
          <a:lstStyle/>
          <a:p>
            <a:pPr lvl="0"/>
            <a:endParaRPr lang="it-IT"/>
          </a:p>
        </p:txBody>
      </p:sp>
      <p:sp>
        <p:nvSpPr>
          <p:cNvPr id="5" name="Segnaposto piè di pagina 4">
            <a:extLst>
              <a:ext uri="{FF2B5EF4-FFF2-40B4-BE49-F238E27FC236}">
                <a16:creationId xmlns:a16="http://schemas.microsoft.com/office/drawing/2014/main" id="{224E5C4D-F227-4309-8F4E-BE6B7B932C1D}"/>
              </a:ext>
            </a:extLst>
          </p:cNvPr>
          <p:cNvSpPr>
            <a:spLocks noGrp="1"/>
          </p:cNvSpPr>
          <p:nvPr>
            <p:ph type="ftr" sz="quarter" idx="11"/>
          </p:nvPr>
        </p:nvSpPr>
        <p:spPr/>
        <p:txBody>
          <a:bodyPr/>
          <a:lstStyle/>
          <a:p>
            <a:pPr lvl="0"/>
            <a:endParaRPr lang="it-IT"/>
          </a:p>
        </p:txBody>
      </p:sp>
      <p:sp>
        <p:nvSpPr>
          <p:cNvPr id="6" name="Segnaposto numero diapositiva 5">
            <a:extLst>
              <a:ext uri="{FF2B5EF4-FFF2-40B4-BE49-F238E27FC236}">
                <a16:creationId xmlns:a16="http://schemas.microsoft.com/office/drawing/2014/main" id="{FE16D8B4-D7A5-485F-9246-1AB72B9919BC}"/>
              </a:ext>
            </a:extLst>
          </p:cNvPr>
          <p:cNvSpPr>
            <a:spLocks noGrp="1"/>
          </p:cNvSpPr>
          <p:nvPr>
            <p:ph type="sldNum" sz="quarter" idx="12"/>
          </p:nvPr>
        </p:nvSpPr>
        <p:spPr/>
        <p:txBody>
          <a:bodyPr/>
          <a:lstStyle/>
          <a:p>
            <a:pPr lvl="0"/>
            <a:fld id="{3610BD18-477F-486F-BB31-F234344A3E69}" type="slidenum">
              <a:t>‹N›</a:t>
            </a:fld>
            <a:endParaRPr lang="it-IT"/>
          </a:p>
        </p:txBody>
      </p:sp>
    </p:spTree>
    <p:extLst>
      <p:ext uri="{BB962C8B-B14F-4D97-AF65-F5344CB8AC3E}">
        <p14:creationId xmlns:p14="http://schemas.microsoft.com/office/powerpoint/2010/main" val="22708284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lgn="l">
              <a:defRPr/>
            </a:lvl1pPr>
          </a:lstStyle>
          <a:p>
            <a:fld id="{C92C4E20-8F80-4195-BFAE-B7F249BBF3F4}"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D7A4CC-80CF-4968-914C-B6A873A1B734}" type="slidenum">
              <a:rPr lang="it-IT" smtClean="0"/>
              <a:t>‹N›</a:t>
            </a:fld>
            <a:endParaRPr lang="it-IT"/>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0274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2C4E20-8F80-4195-BFAE-B7F249BBF3F4}"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D7A4CC-80CF-4968-914C-B6A873A1B734}" type="slidenum">
              <a:rPr lang="it-IT" smtClean="0"/>
              <a:t>‹N›</a:t>
            </a:fld>
            <a:endParaRPr lang="it-IT"/>
          </a:p>
        </p:txBody>
      </p:sp>
    </p:spTree>
    <p:extLst>
      <p:ext uri="{BB962C8B-B14F-4D97-AF65-F5344CB8AC3E}">
        <p14:creationId xmlns:p14="http://schemas.microsoft.com/office/powerpoint/2010/main" val="3278881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92C4E20-8F80-4195-BFAE-B7F249BBF3F4}"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D7A4CC-80CF-4968-914C-B6A873A1B734}" type="slidenum">
              <a:rPr lang="it-IT" smtClean="0"/>
              <a:t>‹N›</a:t>
            </a:fld>
            <a:endParaRPr lang="it-IT"/>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841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92C4E20-8F80-4195-BFAE-B7F249BBF3F4}" type="datetimeFigureOut">
              <a:rPr lang="it-IT" smtClean="0"/>
              <a:t>15/04/2020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3D7A4CC-80CF-4968-914C-B6A873A1B734}" type="slidenum">
              <a:rPr lang="it-IT" smtClean="0"/>
              <a:t>‹N›</a:t>
            </a:fld>
            <a:endParaRPr lang="it-IT"/>
          </a:p>
        </p:txBody>
      </p:sp>
    </p:spTree>
    <p:extLst>
      <p:ext uri="{BB962C8B-B14F-4D97-AF65-F5344CB8AC3E}">
        <p14:creationId xmlns:p14="http://schemas.microsoft.com/office/powerpoint/2010/main" val="3216049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it-IT"/>
              <a:t>Fare clic per modificare gli stili del testo dello schema</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92C4E20-8F80-4195-BFAE-B7F249BBF3F4}" type="datetimeFigureOut">
              <a:rPr lang="it-IT" smtClean="0"/>
              <a:t>15/04/2020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3D7A4CC-80CF-4968-914C-B6A873A1B734}" type="slidenum">
              <a:rPr lang="it-IT" smtClean="0"/>
              <a:t>‹N›</a:t>
            </a:fld>
            <a:endParaRPr lang="it-IT"/>
          </a:p>
        </p:txBody>
      </p:sp>
    </p:spTree>
    <p:extLst>
      <p:ext uri="{BB962C8B-B14F-4D97-AF65-F5344CB8AC3E}">
        <p14:creationId xmlns:p14="http://schemas.microsoft.com/office/powerpoint/2010/main" val="40711027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92C4E20-8F80-4195-BFAE-B7F249BBF3F4}" type="datetimeFigureOut">
              <a:rPr lang="it-IT" smtClean="0"/>
              <a:t>15/04/2020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3D7A4CC-80CF-4968-914C-B6A873A1B734}" type="slidenum">
              <a:rPr lang="it-IT" smtClean="0"/>
              <a:t>‹N›</a:t>
            </a:fld>
            <a:endParaRPr lang="it-IT"/>
          </a:p>
        </p:txBody>
      </p:sp>
    </p:spTree>
    <p:extLst>
      <p:ext uri="{BB962C8B-B14F-4D97-AF65-F5344CB8AC3E}">
        <p14:creationId xmlns:p14="http://schemas.microsoft.com/office/powerpoint/2010/main" val="32780975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C4E20-8F80-4195-BFAE-B7F249BBF3F4}" type="datetimeFigureOut">
              <a:rPr lang="it-IT" smtClean="0"/>
              <a:t>15/04/2020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3D7A4CC-80CF-4968-914C-B6A873A1B734}" type="slidenum">
              <a:rPr lang="it-IT" smtClean="0"/>
              <a:t>‹N›</a:t>
            </a:fld>
            <a:endParaRPr lang="it-IT"/>
          </a:p>
        </p:txBody>
      </p:sp>
    </p:spTree>
    <p:extLst>
      <p:ext uri="{BB962C8B-B14F-4D97-AF65-F5344CB8AC3E}">
        <p14:creationId xmlns:p14="http://schemas.microsoft.com/office/powerpoint/2010/main" val="1154041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Footer Placeholder 5"/>
          <p:cNvSpPr>
            <a:spLocks noGrp="1"/>
          </p:cNvSpPr>
          <p:nvPr>
            <p:ph type="ftr" sz="quarter" idx="11"/>
          </p:nvPr>
        </p:nvSpPr>
        <p:spPr/>
        <p:txBody>
          <a:bodyPr/>
          <a:lstStyle/>
          <a:p>
            <a:pPr rtl="0"/>
            <a:endParaRPr lang="it-IT" dirty="0"/>
          </a:p>
        </p:txBody>
      </p:sp>
      <p:sp>
        <p:nvSpPr>
          <p:cNvPr id="7" name="Slide Number Placeholder 6"/>
          <p:cNvSpPr>
            <a:spLocks noGrp="1"/>
          </p:cNvSpPr>
          <p:nvPr>
            <p:ph type="sldNum" sz="quarter" idx="12"/>
          </p:nvPr>
        </p:nvSpPr>
        <p:spPr/>
        <p:txBody>
          <a:bodyPr/>
          <a:lstStyle/>
          <a:p>
            <a:pPr rtl="0"/>
            <a:fld id="{022B156B-59AE-415F-B24B-8756D48BB977}" type="slidenum">
              <a:rPr lang="it-IT" smtClean="0"/>
              <a:t>‹N›</a:t>
            </a:fld>
            <a:endParaRPr lang="it-IT" dirty="0"/>
          </a:p>
        </p:txBody>
      </p:sp>
      <p:sp>
        <p:nvSpPr>
          <p:cNvPr id="5" name="Date Placeholder 4"/>
          <p:cNvSpPr>
            <a:spLocks noGrp="1"/>
          </p:cNvSpPr>
          <p:nvPr>
            <p:ph type="dt" sz="half" idx="10"/>
          </p:nvPr>
        </p:nvSpPr>
        <p:spPr/>
        <p:txBody>
          <a:bodyPr/>
          <a:lstStyle/>
          <a:p>
            <a:fld id="{2AD4CB81-D937-4348-B178-FCBBDDF622FB}" type="datetime1">
              <a:rPr lang="it-IT" smtClean="0"/>
              <a:pPr/>
              <a:t>15/04/2020</a:t>
            </a:fld>
            <a:endParaRPr lang="it-IT" dirty="0"/>
          </a:p>
        </p:txBody>
      </p:sp>
    </p:spTree>
    <p:extLst>
      <p:ext uri="{BB962C8B-B14F-4D97-AF65-F5344CB8AC3E}">
        <p14:creationId xmlns:p14="http://schemas.microsoft.com/office/powerpoint/2010/main" val="10153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92C4E20-8F80-4195-BFAE-B7F249BBF3F4}" type="datetimeFigureOut">
              <a:rPr lang="it-IT" smtClean="0"/>
              <a:t>15/04/2020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3D7A4CC-80CF-4968-914C-B6A873A1B734}" type="slidenum">
              <a:rPr lang="it-IT" smtClean="0"/>
              <a:t>‹N›</a:t>
            </a:fld>
            <a:endParaRPr lang="it-IT"/>
          </a:p>
        </p:txBody>
      </p:sp>
    </p:spTree>
    <p:extLst>
      <p:ext uri="{BB962C8B-B14F-4D97-AF65-F5344CB8AC3E}">
        <p14:creationId xmlns:p14="http://schemas.microsoft.com/office/powerpoint/2010/main" val="10819163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92C4E20-8F80-4195-BFAE-B7F249BBF3F4}" type="datetimeFigureOut">
              <a:rPr lang="it-IT" smtClean="0"/>
              <a:t>15/04/2020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3D7A4CC-80CF-4968-914C-B6A873A1B734}" type="slidenum">
              <a:rPr lang="it-IT" smtClean="0"/>
              <a:t>‹N›</a:t>
            </a:fld>
            <a:endParaRPr lang="it-IT"/>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3522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2C4E20-8F80-4195-BFAE-B7F249BBF3F4}"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D7A4CC-80CF-4968-914C-B6A873A1B734}" type="slidenum">
              <a:rPr lang="it-IT" smtClean="0"/>
              <a:t>‹N›</a:t>
            </a:fld>
            <a:endParaRPr lang="it-IT"/>
          </a:p>
        </p:txBody>
      </p:sp>
    </p:spTree>
    <p:extLst>
      <p:ext uri="{BB962C8B-B14F-4D97-AF65-F5344CB8AC3E}">
        <p14:creationId xmlns:p14="http://schemas.microsoft.com/office/powerpoint/2010/main" val="25679593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2C4E20-8F80-4195-BFAE-B7F249BBF3F4}"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D7A4CC-80CF-4968-914C-B6A873A1B734}" type="slidenum">
              <a:rPr lang="it-IT" smtClean="0"/>
              <a:t>‹N›</a:t>
            </a:fld>
            <a:endParaRPr lang="it-IT"/>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0611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21244333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39351309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4233123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789B336-0A09-4240-BE6F-D28C1D0AB4B2}" type="datetimeFigureOut">
              <a:rPr lang="it-IT" smtClean="0"/>
              <a:t>15/04/2020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37994754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789B336-0A09-4240-BE6F-D28C1D0AB4B2}" type="datetimeFigureOut">
              <a:rPr lang="it-IT" smtClean="0"/>
              <a:t>15/04/2020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42257371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7" name="Date Placeholder 2"/>
          <p:cNvSpPr>
            <a:spLocks noGrp="1"/>
          </p:cNvSpPr>
          <p:nvPr>
            <p:ph type="dt" sz="half" idx="10"/>
          </p:nvPr>
        </p:nvSpPr>
        <p:spPr/>
        <p:txBody>
          <a:bodyPr/>
          <a:lstStyle/>
          <a:p>
            <a:fld id="{3789B336-0A09-4240-BE6F-D28C1D0AB4B2}" type="datetimeFigureOut">
              <a:rPr lang="it-IT" smtClean="0"/>
              <a:t>15/04/2020</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E2866667-B556-48F1-BC25-099199579649}" type="slidenum">
              <a:rPr lang="it-IT" smtClean="0"/>
              <a:t>‹N›</a:t>
            </a:fld>
            <a:endParaRPr lang="it-IT"/>
          </a:p>
        </p:txBody>
      </p:sp>
    </p:spTree>
    <p:extLst>
      <p:ext uri="{BB962C8B-B14F-4D97-AF65-F5344CB8AC3E}">
        <p14:creationId xmlns:p14="http://schemas.microsoft.com/office/powerpoint/2010/main" val="146294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image" Target="../media/image15.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microsoft.com/office/2007/relationships/hdphoto" Target="../media/hdphoto1.wdp"/><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4.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theme" Target="../theme/theme9.xml"/><Relationship Id="rId3" Type="http://schemas.openxmlformats.org/officeDocument/2006/relationships/slideLayout" Target="../slideLayouts/slideLayout96.xml"/><Relationship Id="rId21" Type="http://schemas.openxmlformats.org/officeDocument/2006/relationships/image" Target="../media/image11.png"/><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image" Target="../media/image10.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image" Target="../media/image9.png"/><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EC59B4-A826-484C-857C-DE4CF452D9F8}" type="datetime1">
              <a:rPr lang="it-IT" smtClean="0"/>
              <a:pPr/>
              <a:t>15/04/2020</a:t>
            </a:fld>
            <a:endParaRPr lang="it-IT"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it-IT"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rtl="0"/>
            <a:fld id="{022B156B-59AE-415F-B24B-8756D48BB977}" type="slidenum">
              <a:rPr lang="it-IT" smtClean="0"/>
              <a:pPr/>
              <a:t>‹N›</a:t>
            </a:fld>
            <a:endParaRPr lang="it-IT" dirty="0"/>
          </a:p>
        </p:txBody>
      </p:sp>
    </p:spTree>
    <p:extLst>
      <p:ext uri="{BB962C8B-B14F-4D97-AF65-F5344CB8AC3E}">
        <p14:creationId xmlns:p14="http://schemas.microsoft.com/office/powerpoint/2010/main" val="11344307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29A8174-7F62-4289-8379-F6A21EEA20BF}" type="datetimeFigureOut">
              <a:rPr lang="it-IT" smtClean="0"/>
              <a:t>15/04/2020</a:t>
            </a:fld>
            <a:endParaRPr lang="it-IT"/>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it-IT"/>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18C79BE8-3425-4069-B87D-D4A52A64EC78}" type="slidenum">
              <a:rPr lang="it-IT" smtClean="0"/>
              <a:t>‹N›</a:t>
            </a:fld>
            <a:endParaRPr lang="it-IT"/>
          </a:p>
        </p:txBody>
      </p:sp>
    </p:spTree>
    <p:extLst>
      <p:ext uri="{BB962C8B-B14F-4D97-AF65-F5344CB8AC3E}">
        <p14:creationId xmlns:p14="http://schemas.microsoft.com/office/powerpoint/2010/main" val="335651041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BD2A4912-147B-4953-8254-4D87E4650CD9}" type="datetimeFigureOut">
              <a:rPr lang="en-US" smtClean="0"/>
              <a:t>4/15/2020</a:t>
            </a:fld>
            <a:endParaRPr lang="en-US"/>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343F8526-96D9-41B5-8609-B18DDF3C7A9F}" type="slidenum">
              <a:rPr lang="en-US" smtClean="0"/>
              <a:t>‹N›</a:t>
            </a:fld>
            <a:endParaRPr lang="en-US"/>
          </a:p>
        </p:txBody>
      </p:sp>
    </p:spTree>
    <p:extLst>
      <p:ext uri="{BB962C8B-B14F-4D97-AF65-F5344CB8AC3E}">
        <p14:creationId xmlns:p14="http://schemas.microsoft.com/office/powerpoint/2010/main" val="197167771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4/15/2020</a:t>
            </a:fld>
            <a:endParaRPr lang="en-US"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9673837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D199C49-2E6D-4469-A1B5-117A10705841}"/>
              </a:ext>
            </a:extLst>
          </p:cNvPr>
          <p:cNvSpPr txBox="1">
            <a:spLocks noGrp="1"/>
          </p:cNvSpPr>
          <p:nvPr>
            <p:ph type="title"/>
          </p:nvPr>
        </p:nvSpPr>
        <p:spPr>
          <a:xfrm>
            <a:off x="609561" y="273352"/>
            <a:ext cx="10971684" cy="1145009"/>
          </a:xfrm>
          <a:prstGeom prst="rect">
            <a:avLst/>
          </a:prstGeom>
          <a:noFill/>
          <a:ln>
            <a:noFill/>
          </a:ln>
        </p:spPr>
        <p:txBody>
          <a:bodyPr lIns="0" tIns="0" rIns="0" bIns="0" anchor="ctr"/>
          <a:lstStyle/>
          <a:p>
            <a:endParaRPr lang="it-IT"/>
          </a:p>
        </p:txBody>
      </p:sp>
      <p:sp>
        <p:nvSpPr>
          <p:cNvPr id="3" name="Segnaposto testo 2">
            <a:extLst>
              <a:ext uri="{FF2B5EF4-FFF2-40B4-BE49-F238E27FC236}">
                <a16:creationId xmlns:a16="http://schemas.microsoft.com/office/drawing/2014/main" id="{0E09FB6D-D95C-4CF5-82FB-1B8288184628}"/>
              </a:ext>
            </a:extLst>
          </p:cNvPr>
          <p:cNvSpPr txBox="1">
            <a:spLocks noGrp="1"/>
          </p:cNvSpPr>
          <p:nvPr>
            <p:ph type="body" idx="1"/>
          </p:nvPr>
        </p:nvSpPr>
        <p:spPr>
          <a:xfrm>
            <a:off x="609561" y="1604841"/>
            <a:ext cx="10971684" cy="3977811"/>
          </a:xfrm>
          <a:prstGeom prst="rect">
            <a:avLst/>
          </a:prstGeom>
          <a:noFill/>
          <a:ln>
            <a:noFill/>
          </a:ln>
        </p:spPr>
        <p:txBody>
          <a:bodyPr lIns="0" tIns="0" rIns="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7143673-1331-423E-BE2B-7B2F2E498562}"/>
              </a:ext>
            </a:extLst>
          </p:cNvPr>
          <p:cNvSpPr txBox="1">
            <a:spLocks noGrp="1"/>
          </p:cNvSpPr>
          <p:nvPr>
            <p:ph type="dt" sz="half" idx="2"/>
          </p:nvPr>
        </p:nvSpPr>
        <p:spPr>
          <a:xfrm>
            <a:off x="609561" y="6247906"/>
            <a:ext cx="2840124" cy="472896"/>
          </a:xfrm>
          <a:prstGeom prst="rect">
            <a:avLst/>
          </a:prstGeom>
          <a:noFill/>
          <a:ln>
            <a:noFill/>
          </a:ln>
        </p:spPr>
        <p:txBody>
          <a:bodyPr vert="horz" lIns="0" tIns="0" rIns="0" bIns="0" anchorCtr="0">
            <a:noAutofit/>
          </a:bodyPr>
          <a:lstStyle>
            <a:lvl1pPr lvl="0" rtl="0" hangingPunct="0">
              <a:buNone/>
              <a:tabLst/>
              <a:defRPr lang="it-IT" sz="1270" kern="1200">
                <a:latin typeface="Times New Roman" pitchFamily="18"/>
                <a:ea typeface="Lucida Sans Unicode" pitchFamily="2"/>
                <a:cs typeface="Tahoma" pitchFamily="2"/>
              </a:defRPr>
            </a:lvl1pPr>
          </a:lstStyle>
          <a:p>
            <a:pPr lvl="0"/>
            <a:endParaRPr lang="it-IT"/>
          </a:p>
        </p:txBody>
      </p:sp>
      <p:sp>
        <p:nvSpPr>
          <p:cNvPr id="5" name="Segnaposto piè di pagina 4">
            <a:extLst>
              <a:ext uri="{FF2B5EF4-FFF2-40B4-BE49-F238E27FC236}">
                <a16:creationId xmlns:a16="http://schemas.microsoft.com/office/drawing/2014/main" id="{BDD6064F-E903-468A-91E8-97FBB2498F96}"/>
              </a:ext>
            </a:extLst>
          </p:cNvPr>
          <p:cNvSpPr txBox="1">
            <a:spLocks noGrp="1"/>
          </p:cNvSpPr>
          <p:nvPr>
            <p:ph type="ftr" sz="quarter" idx="3"/>
          </p:nvPr>
        </p:nvSpPr>
        <p:spPr>
          <a:xfrm>
            <a:off x="4169405" y="6247906"/>
            <a:ext cx="3864189" cy="472896"/>
          </a:xfrm>
          <a:prstGeom prst="rect">
            <a:avLst/>
          </a:prstGeom>
          <a:noFill/>
          <a:ln>
            <a:noFill/>
          </a:ln>
        </p:spPr>
        <p:txBody>
          <a:bodyPr vert="horz" lIns="0" tIns="0" rIns="0" bIns="0" anchorCtr="0">
            <a:noAutofit/>
          </a:bodyPr>
          <a:lstStyle>
            <a:lvl1pPr lvl="0" algn="ctr" rtl="0" hangingPunct="0">
              <a:buNone/>
              <a:tabLst/>
              <a:defRPr lang="it-IT" sz="1270" kern="1200">
                <a:latin typeface="Times New Roman" pitchFamily="18"/>
                <a:ea typeface="Lucida Sans Unicode" pitchFamily="2"/>
                <a:cs typeface="Tahoma" pitchFamily="2"/>
              </a:defRPr>
            </a:lvl1pPr>
          </a:lstStyle>
          <a:p>
            <a:pPr lvl="0"/>
            <a:endParaRPr lang="it-IT"/>
          </a:p>
        </p:txBody>
      </p:sp>
      <p:sp>
        <p:nvSpPr>
          <p:cNvPr id="6" name="Segnaposto numero diapositiva 5">
            <a:extLst>
              <a:ext uri="{FF2B5EF4-FFF2-40B4-BE49-F238E27FC236}">
                <a16:creationId xmlns:a16="http://schemas.microsoft.com/office/drawing/2014/main" id="{138F2F33-5C76-4BC8-A103-7CD6E8FB9C57}"/>
              </a:ext>
            </a:extLst>
          </p:cNvPr>
          <p:cNvSpPr txBox="1">
            <a:spLocks noGrp="1"/>
          </p:cNvSpPr>
          <p:nvPr>
            <p:ph type="sldNum" sz="quarter" idx="4"/>
          </p:nvPr>
        </p:nvSpPr>
        <p:spPr>
          <a:xfrm>
            <a:off x="8741122" y="6247906"/>
            <a:ext cx="2840124" cy="472896"/>
          </a:xfrm>
          <a:prstGeom prst="rect">
            <a:avLst/>
          </a:prstGeom>
          <a:noFill/>
          <a:ln>
            <a:noFill/>
          </a:ln>
        </p:spPr>
        <p:txBody>
          <a:bodyPr vert="horz" lIns="0" tIns="0" rIns="0" bIns="0" anchorCtr="0">
            <a:noAutofit/>
          </a:bodyPr>
          <a:lstStyle>
            <a:lvl1pPr lvl="0" algn="r" rtl="0" hangingPunct="0">
              <a:buNone/>
              <a:tabLst/>
              <a:defRPr lang="it-IT" sz="1270" kern="1200">
                <a:latin typeface="Times New Roman" pitchFamily="18"/>
                <a:ea typeface="Lucida Sans Unicode" pitchFamily="2"/>
                <a:cs typeface="Tahoma" pitchFamily="2"/>
              </a:defRPr>
            </a:lvl1pPr>
          </a:lstStyle>
          <a:p>
            <a:pPr lvl="0"/>
            <a:fld id="{B4676C2F-F061-47ED-824C-B38147AED833}" type="slidenum">
              <a:t>‹N›</a:t>
            </a:fld>
            <a:endParaRPr lang="it-IT"/>
          </a:p>
        </p:txBody>
      </p:sp>
    </p:spTree>
    <p:extLst>
      <p:ext uri="{BB962C8B-B14F-4D97-AF65-F5344CB8AC3E}">
        <p14:creationId xmlns:p14="http://schemas.microsoft.com/office/powerpoint/2010/main" val="17483191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hangingPunct="0">
        <a:tabLst/>
        <a:defRPr lang="it-IT" sz="3992" b="0" i="0" u="none" strike="noStrike" kern="1200">
          <a:ln>
            <a:noFill/>
          </a:ln>
          <a:latin typeface="Arial" pitchFamily="18"/>
          <a:ea typeface="Microsoft YaHei" pitchFamily="2"/>
          <a:cs typeface="Mangal" pitchFamily="2"/>
        </a:defRPr>
      </a:lvl1pPr>
    </p:titleStyle>
    <p:bodyStyle>
      <a:lvl1pPr marL="0" marR="0" indent="0" hangingPunct="0">
        <a:spcBef>
          <a:spcPts val="0"/>
        </a:spcBef>
        <a:spcAft>
          <a:spcPts val="1283"/>
        </a:spcAft>
        <a:tabLst/>
        <a:defRPr lang="it-IT" sz="2903" b="0" i="0" u="none" strike="noStrike" kern="1200">
          <a:ln>
            <a:noFill/>
          </a:ln>
          <a:latin typeface="Arial" pitchFamily="18"/>
          <a:ea typeface="Microsoft YaHei" pitchFamily="2"/>
          <a:cs typeface="Mangal" pitchFamily="2"/>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it-IT"/>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Elemento grafico 1">
            <a:extLst>
              <a:ext uri="{FF2B5EF4-FFF2-40B4-BE49-F238E27FC236}">
                <a16:creationId xmlns:a16="http://schemas.microsoft.com/office/drawing/2014/main" id="{4A690471-E278-4863-AC7D-BAB27AFED912}"/>
              </a:ext>
            </a:extLst>
          </p:cNvPr>
          <p:cNvPicPr>
            <a:picLocks noChangeAspect="1"/>
          </p:cNvPicPr>
          <p:nvPr/>
        </p:nvPicPr>
        <p:blipFill>
          <a:blip r:embed="rId13">
            <a:lum/>
            <a:alphaModFix/>
            <a:extLst>
              <a:ext uri="{96DAC541-7B7A-43D3-8B79-37D633B846F1}">
                <asvg:svgBlip xmlns:asvg="http://schemas.microsoft.com/office/drawing/2016/SVG/main" r:embed="rId14"/>
              </a:ext>
            </a:extLst>
          </a:blip>
          <a:srcRect/>
          <a:stretch>
            <a:fillRect/>
          </a:stretch>
        </p:blipFill>
        <p:spPr>
          <a:xfrm>
            <a:off x="0" y="3919"/>
            <a:ext cx="12190809" cy="6854375"/>
          </a:xfrm>
          <a:prstGeom prst="rect">
            <a:avLst/>
          </a:prstGeom>
          <a:noFill/>
          <a:ln>
            <a:noFill/>
          </a:ln>
        </p:spPr>
      </p:pic>
      <p:sp>
        <p:nvSpPr>
          <p:cNvPr id="3" name="Segnaposto titolo 2">
            <a:extLst>
              <a:ext uri="{FF2B5EF4-FFF2-40B4-BE49-F238E27FC236}">
                <a16:creationId xmlns:a16="http://schemas.microsoft.com/office/drawing/2014/main" id="{8F1D76EF-A17B-41EC-B9A2-7F4570E76FD8}"/>
              </a:ext>
            </a:extLst>
          </p:cNvPr>
          <p:cNvSpPr txBox="1">
            <a:spLocks noGrp="1"/>
          </p:cNvSpPr>
          <p:nvPr>
            <p:ph type="title"/>
          </p:nvPr>
        </p:nvSpPr>
        <p:spPr>
          <a:xfrm>
            <a:off x="4179855" y="435339"/>
            <a:ext cx="3831534" cy="1088835"/>
          </a:xfrm>
          <a:prstGeom prst="rect">
            <a:avLst/>
          </a:prstGeom>
          <a:noFill/>
          <a:ln>
            <a:noFill/>
          </a:ln>
        </p:spPr>
        <p:txBody>
          <a:bodyPr lIns="0" tIns="0" rIns="0" bIns="0" anchor="ctr"/>
          <a:lstStyle/>
          <a:p>
            <a:endParaRPr lang="en-ZW"/>
          </a:p>
        </p:txBody>
      </p:sp>
      <p:sp>
        <p:nvSpPr>
          <p:cNvPr id="4" name="CasellaDiTesto 3">
            <a:extLst>
              <a:ext uri="{FF2B5EF4-FFF2-40B4-BE49-F238E27FC236}">
                <a16:creationId xmlns:a16="http://schemas.microsoft.com/office/drawing/2014/main" id="{3B10A5E3-AEF2-4227-B857-930AF4BBD8CC}"/>
              </a:ext>
            </a:extLst>
          </p:cNvPr>
          <p:cNvSpPr txBox="1"/>
          <p:nvPr/>
        </p:nvSpPr>
        <p:spPr>
          <a:xfrm>
            <a:off x="1197355" y="1654482"/>
            <a:ext cx="9796535" cy="4354691"/>
          </a:xfrm>
          <a:prstGeom prst="rect">
            <a:avLst/>
          </a:prstGeom>
          <a:noFill/>
          <a:ln>
            <a:noFill/>
          </a:ln>
        </p:spPr>
        <p:txBody>
          <a:bodyPr vert="horz" wrap="none" lIns="81646" tIns="40823" rIns="81646" bIns="40823" anchorCtr="0" compatLnSpc="0"/>
          <a:lstStyle/>
          <a:p>
            <a:pPr marL="0" marR="0" lvl="0" indent="0" rtl="0" hangingPunct="0">
              <a:lnSpc>
                <a:spcPct val="100000"/>
              </a:lnSpc>
              <a:spcBef>
                <a:spcPts val="0"/>
              </a:spcBef>
              <a:spcAft>
                <a:spcPts val="0"/>
              </a:spcAft>
              <a:buNone/>
              <a:tabLst/>
            </a:pPr>
            <a:endParaRPr lang="en-ZW" sz="1633" b="0" i="0" u="none" strike="noStrike" kern="1200" cap="none">
              <a:ln>
                <a:noFill/>
              </a:ln>
              <a:latin typeface="Liberation Sans" pitchFamily="18"/>
              <a:ea typeface="Segoe UI" pitchFamily="2"/>
              <a:cs typeface="Tahoma" pitchFamily="2"/>
            </a:endParaRPr>
          </a:p>
        </p:txBody>
      </p:sp>
      <p:sp>
        <p:nvSpPr>
          <p:cNvPr id="5" name="Segnaposto data 4">
            <a:extLst>
              <a:ext uri="{FF2B5EF4-FFF2-40B4-BE49-F238E27FC236}">
                <a16:creationId xmlns:a16="http://schemas.microsoft.com/office/drawing/2014/main" id="{11F20A44-6B95-467F-8228-4AD4E49F38AB}"/>
              </a:ext>
            </a:extLst>
          </p:cNvPr>
          <p:cNvSpPr txBox="1">
            <a:spLocks noGrp="1"/>
          </p:cNvSpPr>
          <p:nvPr>
            <p:ph type="dt" sz="half" idx="2"/>
          </p:nvPr>
        </p:nvSpPr>
        <p:spPr>
          <a:xfrm>
            <a:off x="1044964" y="6248560"/>
            <a:ext cx="2578884" cy="472896"/>
          </a:xfrm>
          <a:prstGeom prst="rect">
            <a:avLst/>
          </a:prstGeom>
          <a:noFill/>
          <a:ln>
            <a:noFill/>
          </a:ln>
        </p:spPr>
        <p:txBody>
          <a:bodyPr lIns="0" tIns="0" rIns="0" bIns="0" anchorCtr="0">
            <a:noAutofit/>
          </a:bodyPr>
          <a:lstStyle>
            <a:lvl1pPr lvl="0" rtl="0" hangingPunct="0">
              <a:buNone/>
              <a:tabLst/>
              <a:defRPr lang="en-ZW" sz="1270" kern="1200">
                <a:solidFill>
                  <a:srgbClr val="770707"/>
                </a:solidFill>
                <a:latin typeface="Liberation Sans" pitchFamily="18"/>
                <a:ea typeface="Segoe UI" pitchFamily="2"/>
                <a:cs typeface="Tahoma" pitchFamily="2"/>
              </a:defRPr>
            </a:lvl1pPr>
          </a:lstStyle>
          <a:p>
            <a:pPr lvl="0"/>
            <a:endParaRPr lang="en-ZW"/>
          </a:p>
        </p:txBody>
      </p:sp>
      <p:sp>
        <p:nvSpPr>
          <p:cNvPr id="6" name="Segnaposto piè di pagina 5">
            <a:extLst>
              <a:ext uri="{FF2B5EF4-FFF2-40B4-BE49-F238E27FC236}">
                <a16:creationId xmlns:a16="http://schemas.microsoft.com/office/drawing/2014/main" id="{48B40798-EC04-4685-BE12-33A454F3DA28}"/>
              </a:ext>
            </a:extLst>
          </p:cNvPr>
          <p:cNvSpPr txBox="1">
            <a:spLocks noGrp="1"/>
          </p:cNvSpPr>
          <p:nvPr>
            <p:ph type="ftr" sz="quarter" idx="3"/>
          </p:nvPr>
        </p:nvSpPr>
        <p:spPr>
          <a:xfrm>
            <a:off x="4169405" y="6247580"/>
            <a:ext cx="3864189" cy="472896"/>
          </a:xfrm>
          <a:prstGeom prst="rect">
            <a:avLst/>
          </a:prstGeom>
          <a:noFill/>
          <a:ln>
            <a:noFill/>
          </a:ln>
        </p:spPr>
        <p:txBody>
          <a:bodyPr lIns="0" tIns="0" rIns="0" bIns="0" anchorCtr="0">
            <a:noAutofit/>
          </a:bodyPr>
          <a:lstStyle>
            <a:lvl1pPr lvl="0" algn="ctr" rtl="0" hangingPunct="0">
              <a:buNone/>
              <a:tabLst/>
              <a:defRPr lang="en-ZW" sz="1270" kern="1200">
                <a:solidFill>
                  <a:srgbClr val="770707"/>
                </a:solidFill>
                <a:latin typeface="Liberation Sans" pitchFamily="18"/>
                <a:ea typeface="Segoe UI" pitchFamily="2"/>
                <a:cs typeface="Tahoma" pitchFamily="2"/>
              </a:defRPr>
            </a:lvl1pPr>
          </a:lstStyle>
          <a:p>
            <a:pPr lvl="0"/>
            <a:endParaRPr lang="en-ZW"/>
          </a:p>
        </p:txBody>
      </p:sp>
      <p:sp>
        <p:nvSpPr>
          <p:cNvPr id="7" name="Segnaposto numero diapositiva 6">
            <a:extLst>
              <a:ext uri="{FF2B5EF4-FFF2-40B4-BE49-F238E27FC236}">
                <a16:creationId xmlns:a16="http://schemas.microsoft.com/office/drawing/2014/main" id="{61C3C6D7-7898-4A52-9A2F-D3BD6561E873}"/>
              </a:ext>
            </a:extLst>
          </p:cNvPr>
          <p:cNvSpPr txBox="1">
            <a:spLocks noGrp="1"/>
          </p:cNvSpPr>
          <p:nvPr>
            <p:ph type="sldNum" sz="quarter" idx="4"/>
          </p:nvPr>
        </p:nvSpPr>
        <p:spPr>
          <a:xfrm>
            <a:off x="8567397" y="6248560"/>
            <a:ext cx="2665963" cy="472896"/>
          </a:xfrm>
          <a:prstGeom prst="rect">
            <a:avLst/>
          </a:prstGeom>
          <a:noFill/>
          <a:ln>
            <a:noFill/>
          </a:ln>
        </p:spPr>
        <p:txBody>
          <a:bodyPr lIns="0" tIns="0" rIns="0" bIns="0" anchorCtr="0">
            <a:noAutofit/>
          </a:bodyPr>
          <a:lstStyle>
            <a:lvl1pPr lvl="0" algn="r" rtl="0" hangingPunct="0">
              <a:buNone/>
              <a:tabLst/>
              <a:defRPr lang="en-ZW" sz="1270" kern="1200">
                <a:solidFill>
                  <a:srgbClr val="770707"/>
                </a:solidFill>
                <a:latin typeface="Liberation Sans" pitchFamily="18"/>
                <a:ea typeface="Segoe UI" pitchFamily="2"/>
                <a:cs typeface="Tahoma" pitchFamily="2"/>
              </a:defRPr>
            </a:lvl1pPr>
          </a:lstStyle>
          <a:p>
            <a:pPr lvl="0"/>
            <a:fld id="{A0D66805-8D22-47BC-84FC-FC54DCA72F74}" type="slidenum">
              <a:t>‹N›</a:t>
            </a:fld>
            <a:endParaRPr lang="en-ZW"/>
          </a:p>
        </p:txBody>
      </p:sp>
      <p:sp>
        <p:nvSpPr>
          <p:cNvPr id="8" name="Segnaposto testo 7">
            <a:extLst>
              <a:ext uri="{FF2B5EF4-FFF2-40B4-BE49-F238E27FC236}">
                <a16:creationId xmlns:a16="http://schemas.microsoft.com/office/drawing/2014/main" id="{C38BF1E4-37C0-4887-9500-74C1EAD7149C}"/>
              </a:ext>
            </a:extLst>
          </p:cNvPr>
          <p:cNvSpPr txBox="1">
            <a:spLocks noGrp="1"/>
          </p:cNvSpPr>
          <p:nvPr>
            <p:ph type="body" idx="1"/>
          </p:nvPr>
        </p:nvSpPr>
        <p:spPr>
          <a:xfrm>
            <a:off x="609561" y="1604841"/>
            <a:ext cx="10971684" cy="3977484"/>
          </a:xfrm>
          <a:prstGeom prst="rect">
            <a:avLst/>
          </a:prstGeom>
          <a:noFill/>
          <a:ln>
            <a:noFill/>
          </a:ln>
        </p:spPr>
        <p:txBody>
          <a:bodyPr lIns="0" tIns="0" rIns="0" bIns="0">
            <a:no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ZW"/>
          </a:p>
        </p:txBody>
      </p:sp>
    </p:spTree>
    <p:extLst>
      <p:ext uri="{BB962C8B-B14F-4D97-AF65-F5344CB8AC3E}">
        <p14:creationId xmlns:p14="http://schemas.microsoft.com/office/powerpoint/2010/main" val="222758198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hangingPunct="0">
        <a:tabLst/>
        <a:defRPr lang="en-ZW" sz="3992" b="1" i="0" u="none" strike="noStrike" kern="1200">
          <a:ln>
            <a:noFill/>
          </a:ln>
          <a:solidFill>
            <a:srgbClr val="FFFFFF"/>
          </a:solidFill>
          <a:latin typeface="Liberation Sans" pitchFamily="18"/>
        </a:defRPr>
      </a:lvl1pPr>
    </p:titleStyle>
    <p:bodyStyle>
      <a:lvl1pPr marL="0" marR="0" indent="0" rtl="0" hangingPunct="0">
        <a:spcBef>
          <a:spcPts val="0"/>
        </a:spcBef>
        <a:spcAft>
          <a:spcPts val="1283"/>
        </a:spcAft>
        <a:tabLst/>
        <a:defRPr lang="en-ZW" sz="2903" b="0" i="0" u="none" strike="noStrike" kern="1200">
          <a:ln>
            <a:noFill/>
          </a:ln>
          <a:solidFill>
            <a:srgbClr val="FFFFFF"/>
          </a:solidFill>
          <a:latin typeface="Liberation Sans" pitchFamily="18"/>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it-IT"/>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F4F1A27-8E46-413C-A01E-AD7660C2E1F3}"/>
              </a:ext>
            </a:extLst>
          </p:cNvPr>
          <p:cNvSpPr txBox="1">
            <a:spLocks noGrp="1"/>
          </p:cNvSpPr>
          <p:nvPr>
            <p:ph type="title"/>
          </p:nvPr>
        </p:nvSpPr>
        <p:spPr>
          <a:xfrm>
            <a:off x="609561" y="273352"/>
            <a:ext cx="10971684" cy="1145009"/>
          </a:xfrm>
          <a:prstGeom prst="rect">
            <a:avLst/>
          </a:prstGeom>
          <a:noFill/>
          <a:ln>
            <a:noFill/>
          </a:ln>
        </p:spPr>
        <p:txBody>
          <a:bodyPr lIns="0" tIns="0" rIns="0" bIns="0" anchor="ctr"/>
          <a:lstStyle/>
          <a:p>
            <a:endParaRPr lang="it-IT"/>
          </a:p>
        </p:txBody>
      </p:sp>
      <p:sp>
        <p:nvSpPr>
          <p:cNvPr id="3" name="Segnaposto testo 2">
            <a:extLst>
              <a:ext uri="{FF2B5EF4-FFF2-40B4-BE49-F238E27FC236}">
                <a16:creationId xmlns:a16="http://schemas.microsoft.com/office/drawing/2014/main" id="{1604E40F-2E75-4EEF-987B-BADB380309C3}"/>
              </a:ext>
            </a:extLst>
          </p:cNvPr>
          <p:cNvSpPr txBox="1">
            <a:spLocks noGrp="1"/>
          </p:cNvSpPr>
          <p:nvPr>
            <p:ph type="body" idx="1"/>
          </p:nvPr>
        </p:nvSpPr>
        <p:spPr>
          <a:xfrm>
            <a:off x="609561" y="1604841"/>
            <a:ext cx="10971684" cy="3977811"/>
          </a:xfrm>
          <a:prstGeom prst="rect">
            <a:avLst/>
          </a:prstGeom>
          <a:noFill/>
          <a:ln>
            <a:noFill/>
          </a:ln>
        </p:spPr>
        <p:txBody>
          <a:bodyPr lIns="0" tIns="0" rIns="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C1C9AA1-3A77-458C-A0F2-0AFFDBE1F689}"/>
              </a:ext>
            </a:extLst>
          </p:cNvPr>
          <p:cNvSpPr txBox="1">
            <a:spLocks noGrp="1"/>
          </p:cNvSpPr>
          <p:nvPr>
            <p:ph type="dt" sz="half" idx="2"/>
          </p:nvPr>
        </p:nvSpPr>
        <p:spPr>
          <a:xfrm>
            <a:off x="609561" y="6247906"/>
            <a:ext cx="2840124" cy="472896"/>
          </a:xfrm>
          <a:prstGeom prst="rect">
            <a:avLst/>
          </a:prstGeom>
          <a:noFill/>
          <a:ln>
            <a:noFill/>
          </a:ln>
        </p:spPr>
        <p:txBody>
          <a:bodyPr vert="horz" lIns="0" tIns="0" rIns="0" bIns="0" anchorCtr="0">
            <a:noAutofit/>
          </a:bodyPr>
          <a:lstStyle>
            <a:lvl1pPr lvl="0" rtl="0" hangingPunct="0">
              <a:buNone/>
              <a:tabLst/>
              <a:defRPr lang="it-IT" sz="1270" kern="1200">
                <a:latin typeface="Times New Roman" pitchFamily="18"/>
                <a:ea typeface="Arial Unicode MS" pitchFamily="2"/>
                <a:cs typeface="Tahoma" pitchFamily="2"/>
              </a:defRPr>
            </a:lvl1pPr>
          </a:lstStyle>
          <a:p>
            <a:pPr lvl="0"/>
            <a:endParaRPr lang="it-IT"/>
          </a:p>
        </p:txBody>
      </p:sp>
      <p:sp>
        <p:nvSpPr>
          <p:cNvPr id="5" name="Segnaposto piè di pagina 4">
            <a:extLst>
              <a:ext uri="{FF2B5EF4-FFF2-40B4-BE49-F238E27FC236}">
                <a16:creationId xmlns:a16="http://schemas.microsoft.com/office/drawing/2014/main" id="{6E750C32-0E5F-4D69-883E-CAD78AEC06BB}"/>
              </a:ext>
            </a:extLst>
          </p:cNvPr>
          <p:cNvSpPr txBox="1">
            <a:spLocks noGrp="1"/>
          </p:cNvSpPr>
          <p:nvPr>
            <p:ph type="ftr" sz="quarter" idx="3"/>
          </p:nvPr>
        </p:nvSpPr>
        <p:spPr>
          <a:xfrm>
            <a:off x="4169405" y="6247906"/>
            <a:ext cx="3864189" cy="472896"/>
          </a:xfrm>
          <a:prstGeom prst="rect">
            <a:avLst/>
          </a:prstGeom>
          <a:noFill/>
          <a:ln>
            <a:noFill/>
          </a:ln>
        </p:spPr>
        <p:txBody>
          <a:bodyPr vert="horz" lIns="0" tIns="0" rIns="0" bIns="0" anchorCtr="0">
            <a:noAutofit/>
          </a:bodyPr>
          <a:lstStyle>
            <a:lvl1pPr lvl="0" algn="ctr" rtl="0" hangingPunct="0">
              <a:buNone/>
              <a:tabLst/>
              <a:defRPr lang="it-IT" sz="1270" kern="1200">
                <a:latin typeface="Times New Roman" pitchFamily="18"/>
                <a:ea typeface="Arial Unicode MS" pitchFamily="2"/>
                <a:cs typeface="Tahoma" pitchFamily="2"/>
              </a:defRPr>
            </a:lvl1pPr>
          </a:lstStyle>
          <a:p>
            <a:pPr lvl="0"/>
            <a:endParaRPr lang="it-IT"/>
          </a:p>
        </p:txBody>
      </p:sp>
      <p:sp>
        <p:nvSpPr>
          <p:cNvPr id="6" name="Segnaposto numero diapositiva 5">
            <a:extLst>
              <a:ext uri="{FF2B5EF4-FFF2-40B4-BE49-F238E27FC236}">
                <a16:creationId xmlns:a16="http://schemas.microsoft.com/office/drawing/2014/main" id="{593A9250-9869-497E-8353-24ADA435AD0E}"/>
              </a:ext>
            </a:extLst>
          </p:cNvPr>
          <p:cNvSpPr txBox="1">
            <a:spLocks noGrp="1"/>
          </p:cNvSpPr>
          <p:nvPr>
            <p:ph type="sldNum" sz="quarter" idx="4"/>
          </p:nvPr>
        </p:nvSpPr>
        <p:spPr>
          <a:xfrm>
            <a:off x="8741122" y="6247906"/>
            <a:ext cx="2840124" cy="472896"/>
          </a:xfrm>
          <a:prstGeom prst="rect">
            <a:avLst/>
          </a:prstGeom>
          <a:noFill/>
          <a:ln>
            <a:noFill/>
          </a:ln>
        </p:spPr>
        <p:txBody>
          <a:bodyPr vert="horz" lIns="0" tIns="0" rIns="0" bIns="0" anchorCtr="0">
            <a:noAutofit/>
          </a:bodyPr>
          <a:lstStyle>
            <a:lvl1pPr lvl="0" algn="r" rtl="0" hangingPunct="0">
              <a:buNone/>
              <a:tabLst/>
              <a:defRPr lang="it-IT" sz="1270" kern="1200">
                <a:latin typeface="Times New Roman" pitchFamily="18"/>
                <a:ea typeface="Arial Unicode MS" pitchFamily="2"/>
                <a:cs typeface="Tahoma" pitchFamily="2"/>
              </a:defRPr>
            </a:lvl1pPr>
          </a:lstStyle>
          <a:p>
            <a:pPr lvl="0"/>
            <a:fld id="{B57CBFAD-9CA8-4DF9-A6B8-396048FF62DD}" type="slidenum">
              <a:t>‹N›</a:t>
            </a:fld>
            <a:endParaRPr lang="it-IT"/>
          </a:p>
        </p:txBody>
      </p:sp>
    </p:spTree>
    <p:extLst>
      <p:ext uri="{BB962C8B-B14F-4D97-AF65-F5344CB8AC3E}">
        <p14:creationId xmlns:p14="http://schemas.microsoft.com/office/powerpoint/2010/main" val="189581175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hangingPunct="0">
        <a:tabLst/>
        <a:defRPr lang="it-IT" sz="3992" b="0" i="0" u="none" strike="noStrike" kern="1200">
          <a:ln>
            <a:noFill/>
          </a:ln>
          <a:latin typeface="Arial" pitchFamily="18"/>
          <a:ea typeface="Microsoft YaHei" pitchFamily="2"/>
          <a:cs typeface="Mangal" pitchFamily="2"/>
        </a:defRPr>
      </a:lvl1pPr>
    </p:titleStyle>
    <p:bodyStyle>
      <a:lvl1pPr hangingPunct="0">
        <a:spcBef>
          <a:spcPts val="0"/>
        </a:spcBef>
        <a:spcAft>
          <a:spcPts val="1286"/>
        </a:spcAft>
        <a:tabLst/>
        <a:defRPr lang="it-IT" sz="2903" b="0" i="0" u="none" strike="noStrike" kern="1200">
          <a:ln>
            <a:noFill/>
          </a:ln>
          <a:latin typeface="Arial" pitchFamily="18"/>
          <a:ea typeface="Microsoft YaHei" pitchFamily="2"/>
          <a:cs typeface="Mangal" pitchFamily="2"/>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it-IT"/>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igura a mano libera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Segnaposto titolo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it-IT"/>
              <a:t>Fare clic per modificare lo stile del titolo</a:t>
            </a:r>
            <a:endParaRPr kumimoji="0" lang="en-US"/>
          </a:p>
        </p:txBody>
      </p:sp>
      <p:sp>
        <p:nvSpPr>
          <p:cNvPr id="30" name="Segnaposto testo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Segnaposto data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B6055F8-1D02-4417-9241-55C834FD9970}" type="datetimeFigureOut">
              <a:rPr lang="it-IT" smtClean="0"/>
              <a:pPr/>
              <a:t>15/04/2020</a:t>
            </a:fld>
            <a:endParaRPr lang="it-IT"/>
          </a:p>
        </p:txBody>
      </p:sp>
      <p:sp>
        <p:nvSpPr>
          <p:cNvPr id="22" name="Segnaposto piè di pagina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egnaposto numero diapositiva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007B441-5312-499D-93C3-6E37886527FA}" type="slidenum">
              <a:rPr lang="it-IT" smtClean="0"/>
              <a:pPr/>
              <a:t>‹N›</a:t>
            </a:fld>
            <a:endParaRPr lang="it-IT"/>
          </a:p>
        </p:txBody>
      </p:sp>
      <p:grpSp>
        <p:nvGrpSpPr>
          <p:cNvPr id="2" name="Gruppo 1"/>
          <p:cNvGrpSpPr/>
          <p:nvPr/>
        </p:nvGrpSpPr>
        <p:grpSpPr>
          <a:xfrm>
            <a:off x="-25356" y="202408"/>
            <a:ext cx="12240731"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19954486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Figura a mano libera: forma 1">
            <a:extLst>
              <a:ext uri="{FF2B5EF4-FFF2-40B4-BE49-F238E27FC236}">
                <a16:creationId xmlns:a16="http://schemas.microsoft.com/office/drawing/2014/main" id="{66C91ECA-0FDF-4224-9FF4-752508ADEDD4}"/>
              </a:ext>
            </a:extLst>
          </p:cNvPr>
          <p:cNvSpPr/>
          <p:nvPr/>
        </p:nvSpPr>
        <p:spPr>
          <a:xfrm>
            <a:off x="0" y="-10777"/>
            <a:ext cx="12191244" cy="1097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0" tIns="0" rIns="0" bIns="0" anchor="ctr" anchorCtr="0">
            <a:noAutofit/>
          </a:bodyPr>
          <a:lstStyle/>
          <a:p>
            <a:pPr lvl="0" rtl="0" hangingPunct="0">
              <a:buNone/>
              <a:tabLst/>
            </a:pPr>
            <a:endParaRPr lang="it-IT" sz="1270" kern="1200">
              <a:latin typeface="Liberation Sans" pitchFamily="2"/>
              <a:ea typeface="Segoe UI" pitchFamily="2"/>
              <a:cs typeface="Tahoma" pitchFamily="2"/>
            </a:endParaRPr>
          </a:p>
        </p:txBody>
      </p:sp>
      <p:sp>
        <p:nvSpPr>
          <p:cNvPr id="3" name="Segnaposto titolo 2">
            <a:extLst>
              <a:ext uri="{FF2B5EF4-FFF2-40B4-BE49-F238E27FC236}">
                <a16:creationId xmlns:a16="http://schemas.microsoft.com/office/drawing/2014/main" id="{B7FA59F4-946D-43DD-8E86-6C0E87684242}"/>
              </a:ext>
            </a:extLst>
          </p:cNvPr>
          <p:cNvSpPr txBox="1">
            <a:spLocks noGrp="1"/>
          </p:cNvSpPr>
          <p:nvPr>
            <p:ph type="title"/>
          </p:nvPr>
        </p:nvSpPr>
        <p:spPr>
          <a:xfrm>
            <a:off x="609561" y="273352"/>
            <a:ext cx="9927156" cy="676032"/>
          </a:xfrm>
          <a:prstGeom prst="rect">
            <a:avLst/>
          </a:prstGeom>
          <a:noFill/>
          <a:ln>
            <a:noFill/>
          </a:ln>
        </p:spPr>
        <p:txBody>
          <a:bodyPr lIns="0" tIns="0" rIns="0" bIns="0" anchor="ctr"/>
          <a:lstStyle/>
          <a:p>
            <a:endParaRPr lang="it-IT"/>
          </a:p>
        </p:txBody>
      </p:sp>
      <p:sp>
        <p:nvSpPr>
          <p:cNvPr id="4" name="Segnaposto testo 3">
            <a:extLst>
              <a:ext uri="{FF2B5EF4-FFF2-40B4-BE49-F238E27FC236}">
                <a16:creationId xmlns:a16="http://schemas.microsoft.com/office/drawing/2014/main" id="{C2297A2E-4615-4EB2-B290-D25B030A7A7D}"/>
              </a:ext>
            </a:extLst>
          </p:cNvPr>
          <p:cNvSpPr txBox="1">
            <a:spLocks noGrp="1"/>
          </p:cNvSpPr>
          <p:nvPr>
            <p:ph type="body" idx="1"/>
          </p:nvPr>
        </p:nvSpPr>
        <p:spPr>
          <a:xfrm>
            <a:off x="609561" y="1604841"/>
            <a:ext cx="10971684" cy="4595384"/>
          </a:xfrm>
          <a:prstGeom prst="rect">
            <a:avLst/>
          </a:prstGeom>
          <a:noFill/>
          <a:ln>
            <a:noFill/>
          </a:ln>
        </p:spPr>
        <p:txBody>
          <a:bodyPr lIns="0" tIns="0" rIns="0" bIns="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CF39EB1-F123-4135-A29A-000316511532}"/>
              </a:ext>
            </a:extLst>
          </p:cNvPr>
          <p:cNvSpPr txBox="1">
            <a:spLocks noGrp="1"/>
          </p:cNvSpPr>
          <p:nvPr>
            <p:ph type="dt" sz="half" idx="2"/>
          </p:nvPr>
        </p:nvSpPr>
        <p:spPr>
          <a:xfrm>
            <a:off x="609561" y="6644055"/>
            <a:ext cx="2840124" cy="214240"/>
          </a:xfrm>
          <a:prstGeom prst="rect">
            <a:avLst/>
          </a:prstGeom>
          <a:noFill/>
          <a:ln>
            <a:noFill/>
          </a:ln>
        </p:spPr>
        <p:txBody>
          <a:bodyPr vert="horz" lIns="0" tIns="0" rIns="0" bIns="0" anchorCtr="0">
            <a:noAutofit/>
          </a:bodyPr>
          <a:lstStyle>
            <a:lvl1pPr lvl="0" rtl="0" hangingPunct="0">
              <a:buNone/>
              <a:tabLst/>
              <a:defRPr lang="it-IT" sz="1270" kern="1200">
                <a:latin typeface="Liberation Sans" pitchFamily="2"/>
                <a:ea typeface="Segoe UI" pitchFamily="2"/>
                <a:cs typeface="Tahoma" pitchFamily="2"/>
              </a:defRPr>
            </a:lvl1pPr>
          </a:lstStyle>
          <a:p>
            <a:pPr lvl="0"/>
            <a:endParaRPr lang="it-IT"/>
          </a:p>
        </p:txBody>
      </p:sp>
      <p:sp>
        <p:nvSpPr>
          <p:cNvPr id="6" name="Segnaposto piè di pagina 5">
            <a:extLst>
              <a:ext uri="{FF2B5EF4-FFF2-40B4-BE49-F238E27FC236}">
                <a16:creationId xmlns:a16="http://schemas.microsoft.com/office/drawing/2014/main" id="{C5FA824C-21EA-4220-A678-854EC7FD79F9}"/>
              </a:ext>
            </a:extLst>
          </p:cNvPr>
          <p:cNvSpPr txBox="1">
            <a:spLocks noGrp="1"/>
          </p:cNvSpPr>
          <p:nvPr>
            <p:ph type="ftr" sz="quarter" idx="3"/>
          </p:nvPr>
        </p:nvSpPr>
        <p:spPr>
          <a:xfrm>
            <a:off x="4169405" y="6586249"/>
            <a:ext cx="3864189" cy="272046"/>
          </a:xfrm>
          <a:prstGeom prst="rect">
            <a:avLst/>
          </a:prstGeom>
          <a:noFill/>
          <a:ln>
            <a:noFill/>
          </a:ln>
        </p:spPr>
        <p:txBody>
          <a:bodyPr vert="horz" lIns="0" tIns="0" rIns="0" bIns="0" anchorCtr="0">
            <a:noAutofit/>
          </a:bodyPr>
          <a:lstStyle>
            <a:lvl1pPr lvl="0" algn="ctr" rtl="0" hangingPunct="0">
              <a:buNone/>
              <a:tabLst/>
              <a:defRPr lang="it-IT" sz="1270" kern="1200">
                <a:latin typeface="Liberation Sans" pitchFamily="2"/>
                <a:ea typeface="Segoe UI" pitchFamily="2"/>
                <a:cs typeface="Tahoma" pitchFamily="2"/>
              </a:defRPr>
            </a:lvl1pPr>
          </a:lstStyle>
          <a:p>
            <a:pPr lvl="0"/>
            <a:endParaRPr lang="it-IT"/>
          </a:p>
        </p:txBody>
      </p:sp>
      <p:sp>
        <p:nvSpPr>
          <p:cNvPr id="7" name="Segnaposto numero diapositiva 6">
            <a:extLst>
              <a:ext uri="{FF2B5EF4-FFF2-40B4-BE49-F238E27FC236}">
                <a16:creationId xmlns:a16="http://schemas.microsoft.com/office/drawing/2014/main" id="{E3E45651-B513-45EF-A0AC-9D054005AE51}"/>
              </a:ext>
            </a:extLst>
          </p:cNvPr>
          <p:cNvSpPr txBox="1">
            <a:spLocks noGrp="1"/>
          </p:cNvSpPr>
          <p:nvPr>
            <p:ph type="sldNum" sz="quarter" idx="4"/>
          </p:nvPr>
        </p:nvSpPr>
        <p:spPr>
          <a:xfrm>
            <a:off x="8741122" y="6586249"/>
            <a:ext cx="2840124" cy="272046"/>
          </a:xfrm>
          <a:prstGeom prst="rect">
            <a:avLst/>
          </a:prstGeom>
          <a:noFill/>
          <a:ln>
            <a:noFill/>
          </a:ln>
        </p:spPr>
        <p:txBody>
          <a:bodyPr vert="horz" lIns="0" tIns="0" rIns="0" bIns="0" anchorCtr="0">
            <a:noAutofit/>
          </a:bodyPr>
          <a:lstStyle>
            <a:lvl1pPr lvl="0" algn="r" rtl="0" hangingPunct="0">
              <a:buNone/>
              <a:tabLst/>
              <a:defRPr lang="it-IT" sz="1270" kern="1200">
                <a:latin typeface="Liberation Sans" pitchFamily="2"/>
                <a:ea typeface="Segoe UI" pitchFamily="2"/>
                <a:cs typeface="Tahoma" pitchFamily="2"/>
              </a:defRPr>
            </a:lvl1pPr>
          </a:lstStyle>
          <a:p>
            <a:pPr lvl="0"/>
            <a:fld id="{185DF435-03A8-4C7D-8E8B-258BA31B71F1}" type="slidenum">
              <a:t>‹N›</a:t>
            </a:fld>
            <a:endParaRPr lang="it-IT"/>
          </a:p>
        </p:txBody>
      </p:sp>
      <p:pic>
        <p:nvPicPr>
          <p:cNvPr id="8" name="Immagine 7">
            <a:extLst>
              <a:ext uri="{FF2B5EF4-FFF2-40B4-BE49-F238E27FC236}">
                <a16:creationId xmlns:a16="http://schemas.microsoft.com/office/drawing/2014/main" id="{11F2DF9A-A602-45C1-9A9F-3B369B84F7D6}"/>
              </a:ext>
            </a:extLst>
          </p:cNvPr>
          <p:cNvPicPr>
            <a:picLocks noChangeAspect="1"/>
          </p:cNvPicPr>
          <p:nvPr/>
        </p:nvPicPr>
        <p:blipFill>
          <a:blip r:embed="rId13">
            <a:lum/>
            <a:alphaModFix/>
          </a:blip>
          <a:srcRect/>
          <a:stretch>
            <a:fillRect/>
          </a:stretch>
        </p:blipFill>
        <p:spPr>
          <a:xfrm>
            <a:off x="10550216" y="67930"/>
            <a:ext cx="1253085" cy="933054"/>
          </a:xfrm>
          <a:prstGeom prst="rect">
            <a:avLst/>
          </a:prstGeom>
          <a:noFill/>
          <a:ln>
            <a:noFill/>
          </a:ln>
        </p:spPr>
      </p:pic>
      <p:pic>
        <p:nvPicPr>
          <p:cNvPr id="9" name="Immagine 8">
            <a:extLst>
              <a:ext uri="{FF2B5EF4-FFF2-40B4-BE49-F238E27FC236}">
                <a16:creationId xmlns:a16="http://schemas.microsoft.com/office/drawing/2014/main" id="{AB654892-0DFA-416B-9B33-468B750590A2}"/>
              </a:ext>
            </a:extLst>
          </p:cNvPr>
          <p:cNvPicPr>
            <a:picLocks noChangeAspect="1"/>
          </p:cNvPicPr>
          <p:nvPr/>
        </p:nvPicPr>
        <p:blipFill>
          <a:blip r:embed="rId14">
            <a:lum/>
            <a:alphaModFix/>
          </a:blip>
          <a:srcRect/>
          <a:stretch>
            <a:fillRect/>
          </a:stretch>
        </p:blipFill>
        <p:spPr>
          <a:xfrm>
            <a:off x="164147" y="6306692"/>
            <a:ext cx="11889075" cy="279557"/>
          </a:xfrm>
          <a:prstGeom prst="rect">
            <a:avLst/>
          </a:prstGeom>
          <a:noFill/>
          <a:ln>
            <a:noFill/>
          </a:ln>
        </p:spPr>
      </p:pic>
    </p:spTree>
    <p:extLst>
      <p:ext uri="{BB962C8B-B14F-4D97-AF65-F5344CB8AC3E}">
        <p14:creationId xmlns:p14="http://schemas.microsoft.com/office/powerpoint/2010/main" val="36930257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hangingPunct="0">
        <a:tabLst/>
        <a:defRPr lang="it-IT" sz="3266" b="0" i="0" u="none" strike="noStrike" kern="1200" cap="none">
          <a:ln>
            <a:noFill/>
          </a:ln>
          <a:solidFill>
            <a:srgbClr val="FF6600"/>
          </a:solidFill>
          <a:highlight>
            <a:scrgbClr r="0" g="0" b="0">
              <a:alpha val="0"/>
            </a:scrgbClr>
          </a:highlight>
          <a:latin typeface="Liberation Sans" pitchFamily="18"/>
        </a:defRPr>
      </a:lvl1pPr>
    </p:titleStyle>
    <p:bodyStyle>
      <a:lvl1pPr marL="0" marR="0" indent="0" rtl="0" hangingPunct="0">
        <a:spcBef>
          <a:spcPts val="1283"/>
        </a:spcBef>
        <a:spcAft>
          <a:spcPts val="0"/>
        </a:spcAft>
        <a:tabLst/>
        <a:defRPr lang="it-IT" sz="2903" b="0" i="0" u="none" strike="noStrike" kern="1200" cap="none">
          <a:ln>
            <a:noFill/>
          </a:ln>
          <a:highlight>
            <a:scrgbClr r="0" g="0" b="0">
              <a:alpha val="0"/>
            </a:scrgbClr>
          </a:highlight>
          <a:latin typeface="Liberation Sans" pitchFamily="18"/>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it-IT"/>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C92C4E20-8F80-4195-BFAE-B7F249BBF3F4}" type="datetimeFigureOut">
              <a:rPr lang="it-IT" smtClean="0"/>
              <a:t>15/04/2020</a:t>
            </a:fld>
            <a:endParaRPr lang="it-IT"/>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it-IT"/>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3D7A4CC-80CF-4968-914C-B6A873A1B734}" type="slidenum">
              <a:rPr lang="it-IT" smtClean="0"/>
              <a:t>‹N›</a:t>
            </a:fld>
            <a:endParaRPr lang="it-IT"/>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19842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789B336-0A09-4240-BE6F-D28C1D0AB4B2}" type="datetimeFigureOut">
              <a:rPr lang="it-IT" smtClean="0"/>
              <a:t>15/04/2020</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2866667-B556-48F1-BC25-099199579649}" type="slidenum">
              <a:rPr lang="it-IT" smtClean="0"/>
              <a:t>‹N›</a:t>
            </a:fld>
            <a:endParaRPr lang="it-IT"/>
          </a:p>
        </p:txBody>
      </p:sp>
    </p:spTree>
    <p:extLst>
      <p:ext uri="{BB962C8B-B14F-4D97-AF65-F5344CB8AC3E}">
        <p14:creationId xmlns:p14="http://schemas.microsoft.com/office/powerpoint/2010/main" val="2540355312"/>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4.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94.xml"/></Relationships>
</file>

<file path=ppt/slides/_rels/slide10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95.xml"/></Relationships>
</file>

<file path=ppt/slides/_rels/slide10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midgetmomma.com/pumpkin-pie-recipe/" TargetMode="External"/><Relationship Id="rId2" Type="http://schemas.openxmlformats.org/officeDocument/2006/relationships/image" Target="../media/image28.jpg"/><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2.xml"/><Relationship Id="rId5" Type="http://schemas.openxmlformats.org/officeDocument/2006/relationships/image" Target="../media/image24.jpeg"/><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1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11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16.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1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11.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1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7.xml"/></Relationships>
</file>

<file path=ppt/slides/_rels/slide6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17.xml"/></Relationships>
</file>

<file path=ppt/slides/_rels/slide6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117.xml"/><Relationship Id="rId4" Type="http://schemas.openxmlformats.org/officeDocument/2006/relationships/image" Target="../media/image62.emf"/></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17.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3.xml"/><Relationship Id="rId1" Type="http://schemas.openxmlformats.org/officeDocument/2006/relationships/slideLayout" Target="../slideLayouts/slideLayout12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3.xml"/></Relationships>
</file>

<file path=ppt/slides/_rels/slide8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117.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E0F1D3-6018-42F9-8F8D-6D5EDE00F9CE}"/>
              </a:ext>
            </a:extLst>
          </p:cNvPr>
          <p:cNvSpPr>
            <a:spLocks noGrp="1"/>
          </p:cNvSpPr>
          <p:nvPr>
            <p:ph type="ctrTitle"/>
          </p:nvPr>
        </p:nvSpPr>
        <p:spPr/>
        <p:txBody>
          <a:bodyPr/>
          <a:lstStyle/>
          <a:p>
            <a:r>
              <a:rPr lang="it-IT" dirty="0">
                <a:solidFill>
                  <a:schemeClr val="accent1">
                    <a:lumMod val="50000"/>
                  </a:schemeClr>
                </a:solidFill>
              </a:rPr>
              <a:t>The book of </a:t>
            </a:r>
            <a:r>
              <a:rPr lang="it-IT" dirty="0" err="1">
                <a:solidFill>
                  <a:schemeClr val="accent1">
                    <a:lumMod val="50000"/>
                  </a:schemeClr>
                </a:solidFill>
              </a:rPr>
              <a:t>recipes</a:t>
            </a:r>
            <a:r>
              <a:rPr lang="it-IT" dirty="0">
                <a:solidFill>
                  <a:schemeClr val="accent1">
                    <a:lumMod val="50000"/>
                  </a:schemeClr>
                </a:solidFill>
              </a:rPr>
              <a:t> </a:t>
            </a:r>
            <a:br>
              <a:rPr lang="it-IT" dirty="0">
                <a:solidFill>
                  <a:schemeClr val="accent1">
                    <a:lumMod val="50000"/>
                  </a:schemeClr>
                </a:solidFill>
              </a:rPr>
            </a:br>
            <a:r>
              <a:rPr lang="it-IT" dirty="0" err="1">
                <a:solidFill>
                  <a:schemeClr val="accent1">
                    <a:lumMod val="50000"/>
                  </a:schemeClr>
                </a:solidFill>
              </a:rPr>
              <a:t>written</a:t>
            </a:r>
            <a:r>
              <a:rPr lang="it-IT" dirty="0">
                <a:solidFill>
                  <a:schemeClr val="accent1">
                    <a:lumMod val="50000"/>
                  </a:schemeClr>
                </a:solidFill>
              </a:rPr>
              <a:t> by:</a:t>
            </a:r>
            <a:r>
              <a:rPr lang="it-IT" dirty="0"/>
              <a:t> </a:t>
            </a:r>
          </a:p>
        </p:txBody>
      </p:sp>
      <p:sp>
        <p:nvSpPr>
          <p:cNvPr id="3" name="Sottotitolo 2">
            <a:extLst>
              <a:ext uri="{FF2B5EF4-FFF2-40B4-BE49-F238E27FC236}">
                <a16:creationId xmlns:a16="http://schemas.microsoft.com/office/drawing/2014/main" id="{0EB1799B-DEE9-4309-9532-7AF0CB34F53B}"/>
              </a:ext>
            </a:extLst>
          </p:cNvPr>
          <p:cNvSpPr>
            <a:spLocks noGrp="1"/>
          </p:cNvSpPr>
          <p:nvPr>
            <p:ph type="subTitle" idx="1"/>
          </p:nvPr>
        </p:nvSpPr>
        <p:spPr/>
        <p:txBody>
          <a:bodyPr>
            <a:normAutofit fontScale="92500" lnSpcReduction="20000"/>
          </a:bodyPr>
          <a:lstStyle/>
          <a:p>
            <a:r>
              <a:rPr lang="it-IT" dirty="0">
                <a:highlight>
                  <a:srgbClr val="FFFF00"/>
                </a:highlight>
                <a:latin typeface="Algerian" panose="04020705040A02060702" pitchFamily="82" charset="0"/>
              </a:rPr>
              <a:t>Gli alunni delle classi Seconda A e B</a:t>
            </a:r>
          </a:p>
          <a:p>
            <a:r>
              <a:rPr lang="it-IT" dirty="0">
                <a:highlight>
                  <a:srgbClr val="FFFF00"/>
                </a:highlight>
                <a:latin typeface="Algerian" panose="04020705040A02060702" pitchFamily="82" charset="0"/>
              </a:rPr>
              <a:t>Scuola Secondaria Primo Grado</a:t>
            </a:r>
          </a:p>
          <a:p>
            <a:r>
              <a:rPr lang="it-IT" dirty="0">
                <a:highlight>
                  <a:srgbClr val="FFFF00"/>
                </a:highlight>
                <a:latin typeface="Algerian" panose="04020705040A02060702" pitchFamily="82" charset="0"/>
              </a:rPr>
              <a:t>Gemonio</a:t>
            </a:r>
          </a:p>
        </p:txBody>
      </p:sp>
    </p:spTree>
    <p:extLst>
      <p:ext uri="{BB962C8B-B14F-4D97-AF65-F5344CB8AC3E}">
        <p14:creationId xmlns:p14="http://schemas.microsoft.com/office/powerpoint/2010/main" val="25844339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3200" dirty="0"/>
              <a:t>COVER IT WITH THIN SLICES OF PEELED APPLES.</a:t>
            </a:r>
          </a:p>
          <a:p>
            <a:pPr marL="0" indent="0">
              <a:buNone/>
            </a:pPr>
            <a:r>
              <a:rPr lang="en-US" sz="3200" dirty="0"/>
              <a:t>CARAMELIZE THE REMAINING SUGAR WITH BUTTER AND POUR IT ON THE CAKE.</a:t>
            </a:r>
          </a:p>
          <a:p>
            <a:pPr marL="0" indent="0">
              <a:buNone/>
            </a:pPr>
            <a:r>
              <a:rPr lang="en-US" sz="3200" dirty="0"/>
              <a:t>BAKE IT IN A FAN OVEN FOR ABOUT 40 MINUTES.</a:t>
            </a:r>
          </a:p>
          <a:p>
            <a:endParaRPr lang="en-US" dirty="0"/>
          </a:p>
        </p:txBody>
      </p:sp>
      <p:pic>
        <p:nvPicPr>
          <p:cNvPr id="3" name="Immagine 2">
            <a:extLst>
              <a:ext uri="{FF2B5EF4-FFF2-40B4-BE49-F238E27FC236}">
                <a16:creationId xmlns:a16="http://schemas.microsoft.com/office/drawing/2014/main" id="{324D1A68-0D79-4B46-BD6A-2372CBBE4895}"/>
              </a:ext>
            </a:extLst>
          </p:cNvPr>
          <p:cNvPicPr>
            <a:picLocks noChangeAspect="1"/>
          </p:cNvPicPr>
          <p:nvPr/>
        </p:nvPicPr>
        <p:blipFill>
          <a:blip r:embed="rId2"/>
          <a:stretch>
            <a:fillRect/>
          </a:stretch>
        </p:blipFill>
        <p:spPr>
          <a:xfrm>
            <a:off x="9002383" y="5879253"/>
            <a:ext cx="1926503" cy="493819"/>
          </a:xfrm>
          <a:prstGeom prst="rect">
            <a:avLst/>
          </a:prstGeom>
        </p:spPr>
      </p:pic>
    </p:spTree>
    <p:extLst>
      <p:ext uri="{BB962C8B-B14F-4D97-AF65-F5344CB8AC3E}">
        <p14:creationId xmlns:p14="http://schemas.microsoft.com/office/powerpoint/2010/main" val="90027663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9D88D9D-B884-45B4-8981-18E0698AFD69}"/>
              </a:ext>
            </a:extLst>
          </p:cNvPr>
          <p:cNvSpPr txBox="1">
            <a:spLocks noGrp="1"/>
          </p:cNvSpPr>
          <p:nvPr>
            <p:ph type="body" idx="4294967295"/>
          </p:nvPr>
        </p:nvSpPr>
        <p:spPr>
          <a:xfrm>
            <a:off x="2633911" y="1763562"/>
            <a:ext cx="6597026" cy="2873952"/>
          </a:xfrm>
        </p:spPr>
        <p:txBody>
          <a:bodyPr vert="horz"/>
          <a:lstStyle/>
          <a:p>
            <a:pPr lvl="0">
              <a:buClr>
                <a:srgbClr val="FF6600"/>
              </a:buClr>
              <a:buSzPct val="45000"/>
              <a:buFont typeface="StarSymbol"/>
              <a:buChar char="●"/>
            </a:pPr>
            <a:r>
              <a:rPr lang="it-IT" sz="2540" dirty="0" err="1">
                <a:cs typeface="Tahoma" pitchFamily="2"/>
              </a:rPr>
              <a:t>Chop</a:t>
            </a:r>
            <a:r>
              <a:rPr lang="it-IT" sz="2540" dirty="0">
                <a:cs typeface="Tahoma" pitchFamily="2"/>
              </a:rPr>
              <a:t> the </a:t>
            </a:r>
            <a:r>
              <a:rPr lang="it-IT" sz="2540" dirty="0" err="1">
                <a:cs typeface="Tahoma" pitchFamily="2"/>
              </a:rPr>
              <a:t>tuna</a:t>
            </a:r>
            <a:r>
              <a:rPr lang="it-IT" sz="2540" dirty="0">
                <a:cs typeface="Tahoma" pitchFamily="2"/>
              </a:rPr>
              <a:t> in a </a:t>
            </a:r>
            <a:r>
              <a:rPr lang="it-IT" sz="2540" dirty="0" err="1">
                <a:cs typeface="Tahoma" pitchFamily="2"/>
              </a:rPr>
              <a:t>bowl</a:t>
            </a:r>
            <a:r>
              <a:rPr lang="it-IT" sz="2540" dirty="0">
                <a:cs typeface="Tahoma" pitchFamily="2"/>
              </a:rPr>
              <a:t> </a:t>
            </a:r>
            <a:r>
              <a:rPr lang="it-IT" sz="2540" dirty="0" err="1">
                <a:cs typeface="Tahoma" pitchFamily="2"/>
              </a:rPr>
              <a:t>using</a:t>
            </a:r>
            <a:r>
              <a:rPr lang="it-IT" sz="2540" dirty="0">
                <a:cs typeface="Tahoma" pitchFamily="2"/>
              </a:rPr>
              <a:t> a </a:t>
            </a:r>
            <a:r>
              <a:rPr lang="it-IT" sz="2540" dirty="0" err="1">
                <a:cs typeface="Tahoma" pitchFamily="2"/>
              </a:rPr>
              <a:t>fork</a:t>
            </a:r>
            <a:endParaRPr lang="it-IT" sz="2540" dirty="0">
              <a:cs typeface="Tahoma" pitchFamily="2"/>
            </a:endParaRPr>
          </a:p>
          <a:p>
            <a:pPr lvl="0">
              <a:buClr>
                <a:srgbClr val="FF6600"/>
              </a:buClr>
              <a:buSzPct val="45000"/>
              <a:buFont typeface="StarSymbol"/>
              <a:buChar char="●"/>
            </a:pPr>
            <a:r>
              <a:rPr lang="it-IT" sz="2540" dirty="0" err="1">
                <a:cs typeface="Tahoma" pitchFamily="2"/>
              </a:rPr>
              <a:t>Cut</a:t>
            </a:r>
            <a:r>
              <a:rPr lang="it-IT" sz="2540" dirty="0">
                <a:cs typeface="Tahoma" pitchFamily="2"/>
              </a:rPr>
              <a:t> the </a:t>
            </a:r>
            <a:r>
              <a:rPr lang="it-IT" sz="2540" dirty="0" err="1">
                <a:cs typeface="Tahoma" pitchFamily="2"/>
              </a:rPr>
              <a:t>carrot</a:t>
            </a:r>
            <a:r>
              <a:rPr lang="it-IT" sz="2540" dirty="0">
                <a:cs typeface="Tahoma" pitchFamily="2"/>
              </a:rPr>
              <a:t>, the </a:t>
            </a:r>
            <a:r>
              <a:rPr lang="it-IT" sz="2540" dirty="0" err="1">
                <a:cs typeface="Tahoma" pitchFamily="2"/>
              </a:rPr>
              <a:t>celery</a:t>
            </a:r>
            <a:r>
              <a:rPr lang="it-IT" sz="2540" dirty="0">
                <a:cs typeface="Tahoma" pitchFamily="2"/>
              </a:rPr>
              <a:t>, the </a:t>
            </a:r>
            <a:r>
              <a:rPr lang="it-IT" sz="2540" dirty="0" err="1">
                <a:cs typeface="Tahoma" pitchFamily="2"/>
              </a:rPr>
              <a:t>onion</a:t>
            </a:r>
            <a:r>
              <a:rPr lang="it-IT" sz="2540" dirty="0">
                <a:cs typeface="Tahoma" pitchFamily="2"/>
              </a:rPr>
              <a:t> and the </a:t>
            </a:r>
            <a:r>
              <a:rPr lang="it-IT" sz="2540" dirty="0" err="1">
                <a:cs typeface="Tahoma" pitchFamily="2"/>
              </a:rPr>
              <a:t>apple</a:t>
            </a:r>
            <a:r>
              <a:rPr lang="it-IT" sz="2540" dirty="0">
                <a:cs typeface="Tahoma" pitchFamily="2"/>
              </a:rPr>
              <a:t> </a:t>
            </a:r>
            <a:r>
              <a:rPr lang="it-IT" sz="2540" dirty="0" err="1">
                <a:cs typeface="Tahoma" pitchFamily="2"/>
              </a:rPr>
              <a:t>into</a:t>
            </a:r>
            <a:r>
              <a:rPr lang="it-IT" sz="2540" dirty="0">
                <a:cs typeface="Tahoma" pitchFamily="2"/>
              </a:rPr>
              <a:t> small </a:t>
            </a:r>
            <a:r>
              <a:rPr lang="it-IT" sz="2540" dirty="0" err="1">
                <a:cs typeface="Tahoma" pitchFamily="2"/>
              </a:rPr>
              <a:t>pieces</a:t>
            </a:r>
            <a:r>
              <a:rPr lang="it-IT" sz="2540" dirty="0">
                <a:cs typeface="Tahoma" pitchFamily="2"/>
              </a:rPr>
              <a:t>, </a:t>
            </a:r>
            <a:r>
              <a:rPr lang="it-IT" sz="2540" dirty="0" err="1">
                <a:cs typeface="Tahoma" pitchFamily="2"/>
              </a:rPr>
              <a:t>then</a:t>
            </a:r>
            <a:r>
              <a:rPr lang="it-IT" sz="2540" dirty="0">
                <a:cs typeface="Tahoma" pitchFamily="2"/>
              </a:rPr>
              <a:t> </a:t>
            </a:r>
            <a:r>
              <a:rPr lang="it-IT" sz="2540" dirty="0" err="1">
                <a:cs typeface="Tahoma" pitchFamily="2"/>
              </a:rPr>
              <a:t>add</a:t>
            </a:r>
            <a:r>
              <a:rPr lang="it-IT" sz="2540" dirty="0">
                <a:cs typeface="Tahoma" pitchFamily="2"/>
              </a:rPr>
              <a:t> the </a:t>
            </a:r>
            <a:r>
              <a:rPr lang="it-IT" sz="2540" dirty="0" err="1">
                <a:cs typeface="Tahoma" pitchFamily="2"/>
              </a:rPr>
              <a:t>tuna</a:t>
            </a:r>
            <a:endParaRPr lang="it-IT" sz="2540" dirty="0">
              <a:cs typeface="Tahoma" pitchFamily="2"/>
            </a:endParaRPr>
          </a:p>
          <a:p>
            <a:pPr>
              <a:buClr>
                <a:srgbClr val="FF6600"/>
              </a:buClr>
              <a:buSzPct val="45000"/>
              <a:buFont typeface="StarSymbol"/>
              <a:buChar char="●"/>
            </a:pPr>
            <a:r>
              <a:rPr lang="it-IT" sz="2540" dirty="0">
                <a:cs typeface="Tahoma" pitchFamily="2"/>
              </a:rPr>
              <a:t>Season with a </a:t>
            </a:r>
            <a:r>
              <a:rPr lang="it-IT" sz="2540" dirty="0" err="1">
                <a:cs typeface="Tahoma" pitchFamily="2"/>
              </a:rPr>
              <a:t>little</a:t>
            </a:r>
            <a:r>
              <a:rPr lang="it-IT" sz="2540" dirty="0">
                <a:cs typeface="Tahoma" pitchFamily="2"/>
              </a:rPr>
              <a:t> </a:t>
            </a:r>
            <a:r>
              <a:rPr lang="it-IT" sz="2540" dirty="0" err="1">
                <a:cs typeface="Tahoma" pitchFamily="2"/>
              </a:rPr>
              <a:t>lemon</a:t>
            </a:r>
            <a:r>
              <a:rPr lang="it-IT" sz="2540" dirty="0">
                <a:cs typeface="Tahoma" pitchFamily="2"/>
              </a:rPr>
              <a:t> </a:t>
            </a:r>
            <a:r>
              <a:rPr lang="it-IT" sz="2540" dirty="0" err="1">
                <a:cs typeface="Tahoma" pitchFamily="2"/>
              </a:rPr>
              <a:t>juice</a:t>
            </a:r>
            <a:r>
              <a:rPr lang="it-IT" sz="2540" dirty="0">
                <a:cs typeface="Tahoma" pitchFamily="2"/>
              </a:rPr>
              <a:t>, </a:t>
            </a:r>
            <a:r>
              <a:rPr lang="it-IT" sz="2540" dirty="0" err="1">
                <a:cs typeface="Tahoma" pitchFamily="2"/>
              </a:rPr>
              <a:t>salt</a:t>
            </a:r>
            <a:r>
              <a:rPr lang="it-IT" sz="2540" dirty="0">
                <a:cs typeface="Tahoma" pitchFamily="2"/>
              </a:rPr>
              <a:t> and </a:t>
            </a:r>
            <a:r>
              <a:rPr lang="it-IT" sz="2540" dirty="0" err="1">
                <a:cs typeface="Tahoma" pitchFamily="2"/>
              </a:rPr>
              <a:t>pepper</a:t>
            </a:r>
            <a:r>
              <a:rPr lang="it-IT" sz="2540" dirty="0">
                <a:cs typeface="Tahoma" pitchFamily="2"/>
              </a:rPr>
              <a:t> and mix with </a:t>
            </a:r>
            <a:r>
              <a:rPr lang="it-IT" sz="2540" dirty="0" err="1">
                <a:cs typeface="Tahoma" pitchFamily="2"/>
              </a:rPr>
              <a:t>mayonnaise</a:t>
            </a:r>
            <a:r>
              <a:rPr lang="it-IT" sz="2540" dirty="0">
                <a:cs typeface="Tahoma" pitchFamily="2"/>
              </a:rPr>
              <a:t> and </a:t>
            </a:r>
            <a:r>
              <a:rPr lang="it-IT" sz="2540" dirty="0" err="1">
                <a:cs typeface="Tahoma" pitchFamily="2"/>
              </a:rPr>
              <a:t>mustard</a:t>
            </a:r>
            <a:endParaRPr lang="it-IT" sz="2540" dirty="0">
              <a:cs typeface="Tahoma" pitchFamily="2"/>
            </a:endParaRPr>
          </a:p>
          <a:p>
            <a:pPr lvl="0">
              <a:buClr>
                <a:srgbClr val="FF6600"/>
              </a:buClr>
              <a:buSzPct val="45000"/>
              <a:buFont typeface="StarSymbol"/>
              <a:buChar char="●"/>
            </a:pPr>
            <a:endParaRPr lang="it-IT" sz="2359" dirty="0">
              <a:cs typeface="Tahoma" pitchFamily="2"/>
            </a:endParaRPr>
          </a:p>
        </p:txBody>
      </p:sp>
      <p:pic>
        <p:nvPicPr>
          <p:cNvPr id="3" name="Immagine 2">
            <a:extLst>
              <a:ext uri="{FF2B5EF4-FFF2-40B4-BE49-F238E27FC236}">
                <a16:creationId xmlns:a16="http://schemas.microsoft.com/office/drawing/2014/main" id="{633CC0E2-5E59-4D47-946A-91E7460E9783}"/>
              </a:ext>
            </a:extLst>
          </p:cNvPr>
          <p:cNvPicPr>
            <a:picLocks noChangeAspect="1"/>
          </p:cNvPicPr>
          <p:nvPr/>
        </p:nvPicPr>
        <p:blipFill>
          <a:blip r:embed="rId3"/>
          <a:stretch>
            <a:fillRect/>
          </a:stretch>
        </p:blipFill>
        <p:spPr>
          <a:xfrm>
            <a:off x="9536319" y="5580733"/>
            <a:ext cx="1786283" cy="493819"/>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3D4D1E8-F2DD-4B5C-82EE-10D889608386}"/>
              </a:ext>
            </a:extLst>
          </p:cNvPr>
          <p:cNvSpPr txBox="1">
            <a:spLocks noGrp="1"/>
          </p:cNvSpPr>
          <p:nvPr>
            <p:ph type="body" idx="4294967295"/>
          </p:nvPr>
        </p:nvSpPr>
        <p:spPr>
          <a:xfrm>
            <a:off x="1905459" y="1176261"/>
            <a:ext cx="8034003" cy="1525481"/>
          </a:xfrm>
        </p:spPr>
        <p:txBody>
          <a:bodyPr vert="horz"/>
          <a:lstStyle/>
          <a:p>
            <a:pPr lvl="0"/>
            <a:r>
              <a:rPr lang="it-IT" dirty="0">
                <a:cs typeface="Tahoma" pitchFamily="2"/>
              </a:rPr>
              <a:t>Serve a full </a:t>
            </a:r>
            <a:r>
              <a:rPr lang="it-IT" dirty="0" err="1">
                <a:cs typeface="Tahoma" pitchFamily="2"/>
              </a:rPr>
              <a:t>tablespoon</a:t>
            </a:r>
            <a:r>
              <a:rPr lang="it-IT" dirty="0">
                <a:cs typeface="Tahoma" pitchFamily="2"/>
              </a:rPr>
              <a:t> of </a:t>
            </a:r>
            <a:r>
              <a:rPr lang="it-IT" dirty="0" err="1">
                <a:cs typeface="Tahoma" pitchFamily="2"/>
              </a:rPr>
              <a:t>tuna</a:t>
            </a:r>
            <a:r>
              <a:rPr lang="it-IT" dirty="0">
                <a:cs typeface="Tahoma" pitchFamily="2"/>
              </a:rPr>
              <a:t> </a:t>
            </a:r>
            <a:r>
              <a:rPr lang="it-IT" dirty="0" err="1">
                <a:cs typeface="Tahoma" pitchFamily="2"/>
              </a:rPr>
              <a:t>salad</a:t>
            </a:r>
            <a:r>
              <a:rPr lang="it-IT" dirty="0">
                <a:cs typeface="Tahoma" pitchFamily="2"/>
              </a:rPr>
              <a:t> on a large </a:t>
            </a:r>
            <a:r>
              <a:rPr lang="it-IT" dirty="0" err="1">
                <a:cs typeface="Tahoma" pitchFamily="2"/>
              </a:rPr>
              <a:t>lettuce</a:t>
            </a:r>
            <a:r>
              <a:rPr lang="it-IT" dirty="0">
                <a:cs typeface="Tahoma" pitchFamily="2"/>
              </a:rPr>
              <a:t> </a:t>
            </a:r>
            <a:r>
              <a:rPr lang="it-IT" dirty="0" err="1">
                <a:cs typeface="Tahoma" pitchFamily="2"/>
              </a:rPr>
              <a:t>leaf</a:t>
            </a:r>
            <a:r>
              <a:rPr lang="it-IT" dirty="0">
                <a:cs typeface="Tahoma" pitchFamily="2"/>
              </a:rPr>
              <a:t> or spread </a:t>
            </a:r>
            <a:r>
              <a:rPr lang="it-IT" dirty="0" err="1">
                <a:cs typeface="Tahoma" pitchFamily="2"/>
              </a:rPr>
              <a:t>it</a:t>
            </a:r>
            <a:r>
              <a:rPr lang="it-IT" dirty="0">
                <a:cs typeface="Tahoma" pitchFamily="2"/>
              </a:rPr>
              <a:t> in a sandwich with </a:t>
            </a:r>
            <a:r>
              <a:rPr lang="it-IT" dirty="0" err="1">
                <a:cs typeface="Tahoma" pitchFamily="2"/>
              </a:rPr>
              <a:t>lettuce</a:t>
            </a:r>
            <a:r>
              <a:rPr lang="it-IT" dirty="0">
                <a:cs typeface="Tahoma" pitchFamily="2"/>
              </a:rPr>
              <a:t> and tomato.</a:t>
            </a:r>
          </a:p>
        </p:txBody>
      </p:sp>
      <p:pic>
        <p:nvPicPr>
          <p:cNvPr id="5" name="Immagine 4">
            <a:extLst>
              <a:ext uri="{FF2B5EF4-FFF2-40B4-BE49-F238E27FC236}">
                <a16:creationId xmlns:a16="http://schemas.microsoft.com/office/drawing/2014/main" id="{933DE2E0-C186-4FBC-9BF4-4A583D1AC1BC}"/>
              </a:ext>
            </a:extLst>
          </p:cNvPr>
          <p:cNvPicPr>
            <a:picLocks noChangeAspect="1"/>
          </p:cNvPicPr>
          <p:nvPr/>
        </p:nvPicPr>
        <p:blipFill>
          <a:blip r:embed="rId3"/>
          <a:stretch>
            <a:fillRect/>
          </a:stretch>
        </p:blipFill>
        <p:spPr>
          <a:xfrm>
            <a:off x="2718602" y="2558882"/>
            <a:ext cx="6997214" cy="3311905"/>
          </a:xfrm>
          <a:prstGeom prst="rect">
            <a:avLst/>
          </a:prstGeom>
        </p:spPr>
      </p:pic>
      <p:sp>
        <p:nvSpPr>
          <p:cNvPr id="3" name="CasellaDiTesto 2">
            <a:extLst>
              <a:ext uri="{FF2B5EF4-FFF2-40B4-BE49-F238E27FC236}">
                <a16:creationId xmlns:a16="http://schemas.microsoft.com/office/drawing/2014/main" id="{C4068225-92D6-4A53-A2D9-BCE35FC88789}"/>
              </a:ext>
            </a:extLst>
          </p:cNvPr>
          <p:cNvSpPr txBox="1"/>
          <p:nvPr/>
        </p:nvSpPr>
        <p:spPr>
          <a:xfrm>
            <a:off x="4744279" y="6043855"/>
            <a:ext cx="3432313" cy="369332"/>
          </a:xfrm>
          <a:prstGeom prst="rect">
            <a:avLst/>
          </a:prstGeom>
          <a:noFill/>
        </p:spPr>
        <p:txBody>
          <a:bodyPr wrap="square" rtlCol="0">
            <a:spAutoFit/>
          </a:bodyPr>
          <a:lstStyle/>
          <a:p>
            <a:r>
              <a:rPr lang="it-IT" dirty="0"/>
              <a:t>(Alessio Todeschini)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3F3DEEE0-3D14-4602-ABB0-78432D4F17A1}"/>
              </a:ext>
            </a:extLst>
          </p:cNvPr>
          <p:cNvSpPr/>
          <p:nvPr/>
        </p:nvSpPr>
        <p:spPr>
          <a:xfrm>
            <a:off x="758117" y="5000322"/>
            <a:ext cx="9805762" cy="144655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800" b="0" i="0" u="none" strike="noStrike" kern="1200" cap="none" spc="0" normalizeH="0" baseline="0" noProof="0" dirty="0">
                <a:ln w="0"/>
                <a:solidFill>
                  <a:srgbClr val="2E2B21"/>
                </a:solidFill>
                <a:effectLst>
                  <a:reflection blurRad="6350" stA="53000" endA="300" endPos="35500" dir="5400000" sy="-90000" algn="bl" rotWithShape="0"/>
                </a:effectLst>
                <a:uLnTx/>
                <a:uFillTx/>
                <a:latin typeface="Tw Cen MT" panose="020B0602020104020603"/>
                <a:ea typeface="+mn-ea"/>
                <a:cs typeface="+mn-cs"/>
              </a:rPr>
              <a:t>CHOCOLATE SALAMI</a:t>
            </a:r>
          </a:p>
        </p:txBody>
      </p:sp>
      <p:pic>
        <p:nvPicPr>
          <p:cNvPr id="2" name="Immagine 1">
            <a:extLst>
              <a:ext uri="{FF2B5EF4-FFF2-40B4-BE49-F238E27FC236}">
                <a16:creationId xmlns:a16="http://schemas.microsoft.com/office/drawing/2014/main" id="{0DDAC620-AD16-4194-A10A-E12956F643A9}"/>
              </a:ext>
            </a:extLst>
          </p:cNvPr>
          <p:cNvPicPr>
            <a:picLocks noChangeAspect="1"/>
          </p:cNvPicPr>
          <p:nvPr/>
        </p:nvPicPr>
        <p:blipFill>
          <a:blip r:embed="rId2"/>
          <a:stretch>
            <a:fillRect/>
          </a:stretch>
        </p:blipFill>
        <p:spPr>
          <a:xfrm>
            <a:off x="1740023" y="213063"/>
            <a:ext cx="7121694" cy="3950563"/>
          </a:xfrm>
          <a:prstGeom prst="rect">
            <a:avLst/>
          </a:prstGeom>
        </p:spPr>
      </p:pic>
    </p:spTree>
    <p:extLst>
      <p:ext uri="{BB962C8B-B14F-4D97-AF65-F5344CB8AC3E}">
        <p14:creationId xmlns:p14="http://schemas.microsoft.com/office/powerpoint/2010/main" val="25029487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E6D931-1702-4C32-BCB8-5F705DB571E9}"/>
              </a:ext>
            </a:extLst>
          </p:cNvPr>
          <p:cNvSpPr>
            <a:spLocks noGrp="1"/>
          </p:cNvSpPr>
          <p:nvPr>
            <p:ph type="title"/>
          </p:nvPr>
        </p:nvSpPr>
        <p:spPr>
          <a:xfrm>
            <a:off x="925037" y="212354"/>
            <a:ext cx="9720072" cy="1499616"/>
          </a:xfrm>
        </p:spPr>
        <p:txBody>
          <a:bodyPr/>
          <a:lstStyle/>
          <a:p>
            <a:r>
              <a:rPr lang="it-IT" dirty="0"/>
              <a:t>CHOCOLATE SALAMI TRADITIONAL RECIPE</a:t>
            </a:r>
          </a:p>
        </p:txBody>
      </p:sp>
      <p:sp>
        <p:nvSpPr>
          <p:cNvPr id="3" name="Segnaposto contenuto 2">
            <a:extLst>
              <a:ext uri="{FF2B5EF4-FFF2-40B4-BE49-F238E27FC236}">
                <a16:creationId xmlns:a16="http://schemas.microsoft.com/office/drawing/2014/main" id="{F612557D-E34E-4AD2-AAF5-C39212F722CC}"/>
              </a:ext>
            </a:extLst>
          </p:cNvPr>
          <p:cNvSpPr>
            <a:spLocks noGrp="1"/>
          </p:cNvSpPr>
          <p:nvPr>
            <p:ph idx="1"/>
          </p:nvPr>
        </p:nvSpPr>
        <p:spPr>
          <a:xfrm>
            <a:off x="899840" y="1711969"/>
            <a:ext cx="9720071" cy="5146031"/>
          </a:xfrm>
        </p:spPr>
        <p:txBody>
          <a:bodyPr>
            <a:normAutofit lnSpcReduction="10000"/>
          </a:bodyPr>
          <a:lstStyle/>
          <a:p>
            <a:r>
              <a:rPr lang="en-US" dirty="0"/>
              <a:t>Preparation time: 30 min</a:t>
            </a:r>
          </a:p>
          <a:p>
            <a:r>
              <a:rPr lang="en-US" dirty="0"/>
              <a:t>Cooling time: 4 h</a:t>
            </a:r>
          </a:p>
          <a:p>
            <a:r>
              <a:rPr lang="en-US" dirty="0"/>
              <a:t>For 10 people</a:t>
            </a:r>
          </a:p>
          <a:p>
            <a:r>
              <a:rPr lang="en-US" dirty="0">
                <a:solidFill>
                  <a:srgbClr val="FF0000"/>
                </a:solidFill>
              </a:rPr>
              <a:t>INGREDIENTS</a:t>
            </a:r>
          </a:p>
          <a:p>
            <a:r>
              <a:rPr lang="en-US" dirty="0"/>
              <a:t>-300 g dry plain biscuits</a:t>
            </a:r>
          </a:p>
          <a:p>
            <a:r>
              <a:rPr lang="en-US" dirty="0"/>
              <a:t>-150 g butter</a:t>
            </a:r>
          </a:p>
          <a:p>
            <a:r>
              <a:rPr lang="en-US" dirty="0"/>
              <a:t>-200 g dark chocolate</a:t>
            </a:r>
          </a:p>
          <a:p>
            <a:r>
              <a:rPr lang="en-US" dirty="0"/>
              <a:t>-2 eggs</a:t>
            </a:r>
          </a:p>
          <a:p>
            <a:r>
              <a:rPr lang="en-US" dirty="0"/>
              <a:t>-100 g sugar</a:t>
            </a:r>
          </a:p>
          <a:p>
            <a:r>
              <a:rPr lang="en-US" dirty="0"/>
              <a:t>-1 small glass of rum ( optional )</a:t>
            </a:r>
          </a:p>
          <a:p>
            <a:r>
              <a:rPr lang="en-US" dirty="0"/>
              <a:t>-icing sugar</a:t>
            </a:r>
            <a:endParaRPr lang="it-IT" dirty="0"/>
          </a:p>
        </p:txBody>
      </p:sp>
      <p:sp>
        <p:nvSpPr>
          <p:cNvPr id="4" name="CasellaDiTesto 3">
            <a:extLst>
              <a:ext uri="{FF2B5EF4-FFF2-40B4-BE49-F238E27FC236}">
                <a16:creationId xmlns:a16="http://schemas.microsoft.com/office/drawing/2014/main" id="{A4E3E7C2-A700-4F23-BF32-FB6EC22622D8}"/>
              </a:ext>
            </a:extLst>
          </p:cNvPr>
          <p:cNvSpPr txBox="1"/>
          <p:nvPr/>
        </p:nvSpPr>
        <p:spPr>
          <a:xfrm>
            <a:off x="7596554" y="6330462"/>
            <a:ext cx="2757268"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954337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B58D5C-FCF5-4AB3-925C-894BECE89259}"/>
              </a:ext>
            </a:extLst>
          </p:cNvPr>
          <p:cNvSpPr>
            <a:spLocks noGrp="1"/>
          </p:cNvSpPr>
          <p:nvPr>
            <p:ph type="title"/>
          </p:nvPr>
        </p:nvSpPr>
        <p:spPr/>
        <p:txBody>
          <a:bodyPr/>
          <a:lstStyle/>
          <a:p>
            <a:r>
              <a:rPr lang="it-IT" dirty="0" err="1"/>
              <a:t>preparation</a:t>
            </a:r>
            <a:endParaRPr lang="it-IT" dirty="0"/>
          </a:p>
        </p:txBody>
      </p:sp>
      <p:sp>
        <p:nvSpPr>
          <p:cNvPr id="3" name="Segnaposto contenuto 2">
            <a:extLst>
              <a:ext uri="{FF2B5EF4-FFF2-40B4-BE49-F238E27FC236}">
                <a16:creationId xmlns:a16="http://schemas.microsoft.com/office/drawing/2014/main" id="{1E6682FE-B8B9-4100-A428-2F8DAF4DF80F}"/>
              </a:ext>
            </a:extLst>
          </p:cNvPr>
          <p:cNvSpPr>
            <a:spLocks noGrp="1"/>
          </p:cNvSpPr>
          <p:nvPr>
            <p:ph idx="1"/>
          </p:nvPr>
        </p:nvSpPr>
        <p:spPr>
          <a:xfrm>
            <a:off x="1024128" y="1748901"/>
            <a:ext cx="9720071" cy="4829452"/>
          </a:xfrm>
        </p:spPr>
        <p:txBody>
          <a:bodyPr/>
          <a:lstStyle/>
          <a:p>
            <a:r>
              <a:rPr lang="it-IT" dirty="0"/>
              <a:t>Step 1) </a:t>
            </a:r>
            <a:r>
              <a:rPr lang="it-IT" dirty="0" err="1"/>
              <a:t>Crumble</a:t>
            </a:r>
            <a:r>
              <a:rPr lang="it-IT" dirty="0"/>
              <a:t> the biscuits. Use your hands to do </a:t>
            </a:r>
            <a:r>
              <a:rPr lang="it-IT" dirty="0" err="1"/>
              <a:t>this</a:t>
            </a:r>
            <a:r>
              <a:rPr lang="it-IT" dirty="0"/>
              <a:t> </a:t>
            </a:r>
            <a:r>
              <a:rPr lang="it-IT" dirty="0" err="1"/>
              <a:t>because</a:t>
            </a:r>
            <a:r>
              <a:rPr lang="it-IT" dirty="0"/>
              <a:t> </a:t>
            </a:r>
            <a:r>
              <a:rPr lang="it-IT" dirty="0" err="1"/>
              <a:t>you</a:t>
            </a:r>
            <a:r>
              <a:rPr lang="it-IT" dirty="0"/>
              <a:t> </a:t>
            </a:r>
            <a:r>
              <a:rPr lang="it-IT" dirty="0" err="1"/>
              <a:t>have</a:t>
            </a:r>
            <a:r>
              <a:rPr lang="it-IT" dirty="0"/>
              <a:t> to </a:t>
            </a:r>
            <a:r>
              <a:rPr lang="it-IT" dirty="0" err="1"/>
              <a:t>feel</a:t>
            </a:r>
            <a:r>
              <a:rPr lang="it-IT" dirty="0"/>
              <a:t> the cookie inside the salami </a:t>
            </a:r>
            <a:r>
              <a:rPr lang="it-IT" dirty="0" err="1"/>
              <a:t>when</a:t>
            </a:r>
            <a:r>
              <a:rPr lang="it-IT" dirty="0"/>
              <a:t> </a:t>
            </a:r>
            <a:r>
              <a:rPr lang="it-IT" dirty="0" err="1"/>
              <a:t>you</a:t>
            </a:r>
            <a:r>
              <a:rPr lang="it-IT" dirty="0"/>
              <a:t> </a:t>
            </a:r>
            <a:r>
              <a:rPr lang="it-IT" dirty="0" err="1"/>
              <a:t>eat</a:t>
            </a:r>
            <a:r>
              <a:rPr lang="it-IT" dirty="0"/>
              <a:t> </a:t>
            </a:r>
            <a:r>
              <a:rPr lang="it-IT" dirty="0" err="1"/>
              <a:t>it</a:t>
            </a:r>
            <a:r>
              <a:rPr lang="it-IT" dirty="0"/>
              <a:t>.</a:t>
            </a:r>
          </a:p>
          <a:p>
            <a:r>
              <a:rPr lang="it-IT" dirty="0"/>
              <a:t>Step 2) </a:t>
            </a:r>
            <a:r>
              <a:rPr lang="it-IT" dirty="0" err="1"/>
              <a:t>Melt</a:t>
            </a:r>
            <a:r>
              <a:rPr lang="it-IT" dirty="0"/>
              <a:t> the dark </a:t>
            </a:r>
            <a:r>
              <a:rPr lang="it-IT" dirty="0" err="1"/>
              <a:t>chocolate</a:t>
            </a:r>
            <a:r>
              <a:rPr lang="it-IT" dirty="0"/>
              <a:t> in </a:t>
            </a:r>
            <a:r>
              <a:rPr lang="it-IT" dirty="0" err="1"/>
              <a:t>bain-marie</a:t>
            </a:r>
            <a:r>
              <a:rPr lang="it-IT" dirty="0"/>
              <a:t>.</a:t>
            </a:r>
          </a:p>
          <a:p>
            <a:r>
              <a:rPr lang="it-IT" dirty="0"/>
              <a:t>Step 3) Make a </a:t>
            </a:r>
            <a:r>
              <a:rPr lang="it-IT" dirty="0" err="1"/>
              <a:t>cream</a:t>
            </a:r>
            <a:r>
              <a:rPr lang="it-IT" dirty="0"/>
              <a:t> with the </a:t>
            </a:r>
            <a:r>
              <a:rPr lang="it-IT" dirty="0" err="1"/>
              <a:t>butter</a:t>
            </a:r>
            <a:r>
              <a:rPr lang="it-IT" dirty="0"/>
              <a:t>. </a:t>
            </a:r>
            <a:r>
              <a:rPr lang="it-IT" dirty="0" err="1"/>
              <a:t>Then</a:t>
            </a:r>
            <a:r>
              <a:rPr lang="it-IT" dirty="0"/>
              <a:t> </a:t>
            </a:r>
            <a:r>
              <a:rPr lang="it-IT" dirty="0" err="1"/>
              <a:t>add</a:t>
            </a:r>
            <a:r>
              <a:rPr lang="it-IT" dirty="0"/>
              <a:t> sugar.</a:t>
            </a:r>
          </a:p>
          <a:p>
            <a:r>
              <a:rPr lang="it-IT" dirty="0"/>
              <a:t>Step 4) </a:t>
            </a:r>
            <a:r>
              <a:rPr lang="it-IT" dirty="0" err="1"/>
              <a:t>Add</a:t>
            </a:r>
            <a:r>
              <a:rPr lang="it-IT" dirty="0"/>
              <a:t> the </a:t>
            </a:r>
            <a:r>
              <a:rPr lang="it-IT" dirty="0" err="1"/>
              <a:t>eggs</a:t>
            </a:r>
            <a:r>
              <a:rPr lang="it-IT" dirty="0"/>
              <a:t>. Mix </a:t>
            </a:r>
            <a:r>
              <a:rPr lang="it-IT" dirty="0" err="1"/>
              <a:t>well</a:t>
            </a:r>
            <a:r>
              <a:rPr lang="it-IT" dirty="0"/>
              <a:t> </a:t>
            </a:r>
            <a:r>
              <a:rPr lang="it-IT" dirty="0" err="1"/>
              <a:t>until</a:t>
            </a:r>
            <a:r>
              <a:rPr lang="it-IT" dirty="0"/>
              <a:t> </a:t>
            </a:r>
            <a:r>
              <a:rPr lang="it-IT" dirty="0" err="1"/>
              <a:t>you</a:t>
            </a:r>
            <a:r>
              <a:rPr lang="it-IT" dirty="0"/>
              <a:t> </a:t>
            </a:r>
            <a:r>
              <a:rPr lang="it-IT" dirty="0" err="1"/>
              <a:t>get</a:t>
            </a:r>
            <a:r>
              <a:rPr lang="it-IT" dirty="0"/>
              <a:t> a </a:t>
            </a:r>
            <a:r>
              <a:rPr lang="it-IT" dirty="0" err="1"/>
              <a:t>homogeneous</a:t>
            </a:r>
            <a:r>
              <a:rPr lang="it-IT" dirty="0"/>
              <a:t> </a:t>
            </a:r>
            <a:r>
              <a:rPr lang="it-IT" dirty="0" err="1"/>
              <a:t>cream</a:t>
            </a:r>
            <a:r>
              <a:rPr lang="it-IT" dirty="0"/>
              <a:t>.</a:t>
            </a:r>
          </a:p>
          <a:p>
            <a:r>
              <a:rPr lang="it-IT" dirty="0"/>
              <a:t>Step 5) </a:t>
            </a:r>
            <a:r>
              <a:rPr lang="it-IT" dirty="0" err="1"/>
              <a:t>Add</a:t>
            </a:r>
            <a:r>
              <a:rPr lang="it-IT" dirty="0"/>
              <a:t> the </a:t>
            </a:r>
            <a:r>
              <a:rPr lang="it-IT" dirty="0" err="1"/>
              <a:t>chocolate</a:t>
            </a:r>
            <a:r>
              <a:rPr lang="it-IT" dirty="0"/>
              <a:t>. </a:t>
            </a:r>
            <a:r>
              <a:rPr lang="it-IT" dirty="0" err="1"/>
              <a:t>Now</a:t>
            </a:r>
            <a:r>
              <a:rPr lang="it-IT" dirty="0"/>
              <a:t> </a:t>
            </a:r>
            <a:r>
              <a:rPr lang="it-IT" dirty="0" err="1"/>
              <a:t>you</a:t>
            </a:r>
            <a:r>
              <a:rPr lang="it-IT" dirty="0"/>
              <a:t> can </a:t>
            </a:r>
            <a:r>
              <a:rPr lang="it-IT" dirty="0" err="1"/>
              <a:t>add</a:t>
            </a:r>
            <a:r>
              <a:rPr lang="it-IT" dirty="0"/>
              <a:t> the rum </a:t>
            </a:r>
            <a:r>
              <a:rPr lang="it-IT" dirty="0" err="1"/>
              <a:t>but</a:t>
            </a:r>
            <a:r>
              <a:rPr lang="it-IT" dirty="0"/>
              <a:t> </a:t>
            </a:r>
            <a:r>
              <a:rPr lang="it-IT" dirty="0" err="1"/>
              <a:t>it</a:t>
            </a:r>
            <a:r>
              <a:rPr lang="it-IT" dirty="0"/>
              <a:t> </a:t>
            </a:r>
            <a:r>
              <a:rPr lang="it-IT" dirty="0" err="1"/>
              <a:t>is</a:t>
            </a:r>
            <a:r>
              <a:rPr lang="it-IT" dirty="0"/>
              <a:t> optional. Mix the </a:t>
            </a:r>
            <a:r>
              <a:rPr lang="it-IT" dirty="0" err="1"/>
              <a:t>mixture</a:t>
            </a:r>
            <a:r>
              <a:rPr lang="it-IT" dirty="0"/>
              <a:t>.</a:t>
            </a:r>
          </a:p>
          <a:p>
            <a:r>
              <a:rPr lang="it-IT" dirty="0"/>
              <a:t>Step 6) </a:t>
            </a:r>
            <a:r>
              <a:rPr lang="it-IT" dirty="0" err="1"/>
              <a:t>Add</a:t>
            </a:r>
            <a:r>
              <a:rPr lang="it-IT" dirty="0"/>
              <a:t> the </a:t>
            </a:r>
            <a:r>
              <a:rPr lang="it-IT" dirty="0" err="1"/>
              <a:t>chocolate</a:t>
            </a:r>
            <a:r>
              <a:rPr lang="it-IT" dirty="0"/>
              <a:t> </a:t>
            </a:r>
            <a:r>
              <a:rPr lang="it-IT" dirty="0" err="1"/>
              <a:t>cream</a:t>
            </a:r>
            <a:r>
              <a:rPr lang="it-IT" dirty="0"/>
              <a:t> to the </a:t>
            </a:r>
            <a:r>
              <a:rPr lang="it-IT" dirty="0" err="1"/>
              <a:t>chopped</a:t>
            </a:r>
            <a:r>
              <a:rPr lang="it-IT" dirty="0"/>
              <a:t> cookies and mix.</a:t>
            </a:r>
          </a:p>
          <a:p>
            <a:r>
              <a:rPr lang="it-IT" dirty="0"/>
              <a:t>Step 7) Place the </a:t>
            </a:r>
            <a:r>
              <a:rPr lang="it-IT" dirty="0" err="1"/>
              <a:t>mixture</a:t>
            </a:r>
            <a:r>
              <a:rPr lang="it-IT" dirty="0"/>
              <a:t> on </a:t>
            </a:r>
            <a:r>
              <a:rPr lang="it-IT" dirty="0" err="1"/>
              <a:t>baking</a:t>
            </a:r>
            <a:r>
              <a:rPr lang="it-IT" dirty="0"/>
              <a:t> paper and </a:t>
            </a:r>
            <a:r>
              <a:rPr lang="it-IT" dirty="0" err="1"/>
              <a:t>give</a:t>
            </a:r>
            <a:r>
              <a:rPr lang="it-IT" dirty="0"/>
              <a:t> </a:t>
            </a:r>
            <a:r>
              <a:rPr lang="it-IT" dirty="0" err="1"/>
              <a:t>it</a:t>
            </a:r>
            <a:r>
              <a:rPr lang="it-IT" dirty="0"/>
              <a:t> a </a:t>
            </a:r>
            <a:r>
              <a:rPr lang="it-IT" dirty="0" err="1"/>
              <a:t>cylindrical</a:t>
            </a:r>
            <a:r>
              <a:rPr lang="it-IT" dirty="0"/>
              <a:t> </a:t>
            </a:r>
            <a:r>
              <a:rPr lang="it-IT" dirty="0" err="1"/>
              <a:t>shape</a:t>
            </a:r>
            <a:r>
              <a:rPr lang="it-IT" dirty="0"/>
              <a:t>.</a:t>
            </a:r>
          </a:p>
          <a:p>
            <a:r>
              <a:rPr lang="it-IT" dirty="0"/>
              <a:t>Step 8) Put </a:t>
            </a:r>
            <a:r>
              <a:rPr lang="it-IT" dirty="0" err="1"/>
              <a:t>chocolate</a:t>
            </a:r>
            <a:r>
              <a:rPr lang="it-IT" dirty="0"/>
              <a:t> salami to cool in </a:t>
            </a:r>
            <a:r>
              <a:rPr lang="it-IT" dirty="0" err="1"/>
              <a:t>refrigerator</a:t>
            </a:r>
            <a:r>
              <a:rPr lang="it-IT" dirty="0"/>
              <a:t> for </a:t>
            </a:r>
            <a:r>
              <a:rPr lang="it-IT" dirty="0" err="1"/>
              <a:t>at</a:t>
            </a:r>
            <a:r>
              <a:rPr lang="it-IT" dirty="0"/>
              <a:t> </a:t>
            </a:r>
            <a:r>
              <a:rPr lang="it-IT" dirty="0" err="1"/>
              <a:t>least</a:t>
            </a:r>
            <a:r>
              <a:rPr lang="it-IT" dirty="0"/>
              <a:t> </a:t>
            </a:r>
            <a:r>
              <a:rPr lang="it-IT" dirty="0" err="1"/>
              <a:t>four</a:t>
            </a:r>
            <a:r>
              <a:rPr lang="it-IT" dirty="0"/>
              <a:t> hours. Serve chocolate salami </a:t>
            </a:r>
            <a:r>
              <a:rPr lang="it-IT" dirty="0" err="1"/>
              <a:t>cut</a:t>
            </a:r>
            <a:r>
              <a:rPr lang="it-IT" dirty="0"/>
              <a:t> </a:t>
            </a:r>
            <a:r>
              <a:rPr lang="it-IT" dirty="0" err="1"/>
              <a:t>into</a:t>
            </a:r>
            <a:r>
              <a:rPr lang="it-IT" dirty="0"/>
              <a:t> </a:t>
            </a:r>
            <a:r>
              <a:rPr lang="it-IT" dirty="0" err="1"/>
              <a:t>slices</a:t>
            </a:r>
            <a:r>
              <a:rPr lang="it-IT" dirty="0"/>
              <a:t>.</a:t>
            </a:r>
          </a:p>
        </p:txBody>
      </p:sp>
      <p:sp>
        <p:nvSpPr>
          <p:cNvPr id="4" name="CasellaDiTesto 3">
            <a:extLst>
              <a:ext uri="{FF2B5EF4-FFF2-40B4-BE49-F238E27FC236}">
                <a16:creationId xmlns:a16="http://schemas.microsoft.com/office/drawing/2014/main" id="{B24CBB54-1C5D-4BAC-8041-5538D43FE74B}"/>
              </a:ext>
            </a:extLst>
          </p:cNvPr>
          <p:cNvSpPr txBox="1"/>
          <p:nvPr/>
        </p:nvSpPr>
        <p:spPr>
          <a:xfrm>
            <a:off x="5884163" y="6258716"/>
            <a:ext cx="3010486" cy="369332"/>
          </a:xfrm>
          <a:prstGeom prst="rect">
            <a:avLst/>
          </a:prstGeom>
          <a:noFill/>
        </p:spPr>
        <p:txBody>
          <a:bodyPr wrap="square" rtlCol="0">
            <a:spAutoFit/>
          </a:bodyPr>
          <a:lstStyle/>
          <a:p>
            <a:r>
              <a:rPr lang="it-IT" dirty="0"/>
              <a:t>(Vittoria Verga)</a:t>
            </a:r>
          </a:p>
        </p:txBody>
      </p:sp>
    </p:spTree>
    <p:extLst>
      <p:ext uri="{BB962C8B-B14F-4D97-AF65-F5344CB8AC3E}">
        <p14:creationId xmlns:p14="http://schemas.microsoft.com/office/powerpoint/2010/main" val="21792230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solidFill>
                  <a:schemeClr val="bg1"/>
                </a:solidFill>
              </a:rPr>
              <a:t>ARANCINO O ARANCINA</a:t>
            </a:r>
          </a:p>
        </p:txBody>
      </p:sp>
      <p:sp>
        <p:nvSpPr>
          <p:cNvPr id="3" name="CasellaDiTesto 2">
            <a:extLst>
              <a:ext uri="{FF2B5EF4-FFF2-40B4-BE49-F238E27FC236}">
                <a16:creationId xmlns:a16="http://schemas.microsoft.com/office/drawing/2014/main" id="{06081A9F-8A38-4673-AE75-052C1FF53E5C}"/>
              </a:ext>
            </a:extLst>
          </p:cNvPr>
          <p:cNvSpPr txBox="1"/>
          <p:nvPr/>
        </p:nvSpPr>
        <p:spPr>
          <a:xfrm>
            <a:off x="7610622" y="5894363"/>
            <a:ext cx="2546252"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35941902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352314" cy="883104"/>
          </a:xfrm>
        </p:spPr>
        <p:txBody>
          <a:bodyPr/>
          <a:lstStyle/>
          <a:p>
            <a:pPr algn="ctr"/>
            <a:r>
              <a:rPr lang="it-IT" dirty="0">
                <a:solidFill>
                  <a:schemeClr val="bg1"/>
                </a:solidFill>
              </a:rPr>
              <a:t>INGREDIENTS</a:t>
            </a:r>
          </a:p>
        </p:txBody>
      </p:sp>
      <p:sp>
        <p:nvSpPr>
          <p:cNvPr id="3" name="Segnaposto contenuto 2"/>
          <p:cNvSpPr>
            <a:spLocks noGrp="1"/>
          </p:cNvSpPr>
          <p:nvPr>
            <p:ph idx="1"/>
          </p:nvPr>
        </p:nvSpPr>
        <p:spPr>
          <a:xfrm>
            <a:off x="838200" y="1553028"/>
            <a:ext cx="5751286" cy="4057876"/>
          </a:xfrm>
        </p:spPr>
        <p:txBody>
          <a:bodyPr>
            <a:normAutofit/>
          </a:bodyPr>
          <a:lstStyle/>
          <a:p>
            <a:r>
              <a:rPr lang="en-US" sz="2800" dirty="0">
                <a:solidFill>
                  <a:schemeClr val="bg1"/>
                </a:solidFill>
              </a:rPr>
              <a:t>Saffron 1 sachet</a:t>
            </a:r>
          </a:p>
          <a:p>
            <a:r>
              <a:rPr lang="en-US" sz="2800" dirty="0">
                <a:solidFill>
                  <a:schemeClr val="bg1"/>
                </a:solidFill>
              </a:rPr>
              <a:t>Butter 30 g</a:t>
            </a:r>
          </a:p>
          <a:p>
            <a:r>
              <a:rPr lang="en-US" sz="2800" dirty="0" err="1">
                <a:solidFill>
                  <a:schemeClr val="bg1"/>
                </a:solidFill>
              </a:rPr>
              <a:t>Vialone</a:t>
            </a:r>
            <a:r>
              <a:rPr lang="en-US" sz="2800" dirty="0">
                <a:solidFill>
                  <a:schemeClr val="bg1"/>
                </a:solidFill>
              </a:rPr>
              <a:t> </a:t>
            </a:r>
            <a:r>
              <a:rPr lang="en-US" sz="2800" dirty="0" err="1">
                <a:solidFill>
                  <a:schemeClr val="bg1"/>
                </a:solidFill>
              </a:rPr>
              <a:t>nano</a:t>
            </a:r>
            <a:r>
              <a:rPr lang="en-US" sz="2800" dirty="0">
                <a:solidFill>
                  <a:schemeClr val="bg1"/>
                </a:solidFill>
              </a:rPr>
              <a:t> rice 500 g</a:t>
            </a:r>
          </a:p>
          <a:p>
            <a:r>
              <a:rPr lang="en-US" sz="2800" dirty="0">
                <a:solidFill>
                  <a:schemeClr val="bg1"/>
                </a:solidFill>
              </a:rPr>
              <a:t>Sale up to 1 pinch</a:t>
            </a:r>
          </a:p>
          <a:p>
            <a:r>
              <a:rPr lang="en-US" sz="2800" dirty="0">
                <a:solidFill>
                  <a:schemeClr val="bg1"/>
                </a:solidFill>
              </a:rPr>
              <a:t>Water 1.2 l</a:t>
            </a:r>
          </a:p>
          <a:p>
            <a:r>
              <a:rPr lang="en-US" sz="2800" dirty="0" err="1">
                <a:solidFill>
                  <a:schemeClr val="bg1"/>
                </a:solidFill>
              </a:rPr>
              <a:t>Caciocavallo</a:t>
            </a:r>
            <a:r>
              <a:rPr lang="en-US" sz="2800" dirty="0">
                <a:solidFill>
                  <a:schemeClr val="bg1"/>
                </a:solidFill>
              </a:rPr>
              <a:t> seasoned to grate 100 g</a:t>
            </a:r>
            <a:endParaRPr lang="it-IT" sz="2800" dirty="0">
              <a:solidFill>
                <a:schemeClr val="bg1"/>
              </a:solidFill>
            </a:endParaRPr>
          </a:p>
        </p:txBody>
      </p:sp>
      <p:sp>
        <p:nvSpPr>
          <p:cNvPr id="8" name="CasellaDiTesto 7"/>
          <p:cNvSpPr txBox="1"/>
          <p:nvPr/>
        </p:nvSpPr>
        <p:spPr>
          <a:xfrm>
            <a:off x="6589487" y="914400"/>
            <a:ext cx="5268684"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FOR THE RAGU FILLING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SALT TO TASTE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BLACK PEPPER TO TASTE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ONIONS ½</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BUTTER 25 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GROUND PORK 100 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EXTRA VIRGIN OLIVE OIL TO TASTE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TOMATO SAUCE 200 ML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PEAS 80 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FRESH CACIOCAVALLO 50 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prstClr val="black"/>
                </a:solidFill>
                <a:effectLst/>
                <a:uLnTx/>
                <a:uFillTx/>
                <a:latin typeface="Century Gothic" panose="020B0502020202020204"/>
                <a:ea typeface="+mn-ea"/>
                <a:cs typeface="+mn-cs"/>
              </a:rPr>
              <a:t>RED WINE 50 ML</a:t>
            </a:r>
          </a:p>
        </p:txBody>
      </p:sp>
      <p:pic>
        <p:nvPicPr>
          <p:cNvPr id="4" name="Immagine 3">
            <a:extLst>
              <a:ext uri="{FF2B5EF4-FFF2-40B4-BE49-F238E27FC236}">
                <a16:creationId xmlns:a16="http://schemas.microsoft.com/office/drawing/2014/main" id="{C0F7ABDB-4F8E-4AE8-843A-0B0E7AF320B8}"/>
              </a:ext>
            </a:extLst>
          </p:cNvPr>
          <p:cNvPicPr>
            <a:picLocks noChangeAspect="1"/>
          </p:cNvPicPr>
          <p:nvPr/>
        </p:nvPicPr>
        <p:blipFill>
          <a:blip r:embed="rId3"/>
          <a:stretch>
            <a:fillRect/>
          </a:stretch>
        </p:blipFill>
        <p:spPr>
          <a:xfrm>
            <a:off x="1138453" y="6245964"/>
            <a:ext cx="2121592" cy="493819"/>
          </a:xfrm>
          <a:prstGeom prst="rect">
            <a:avLst/>
          </a:prstGeom>
        </p:spPr>
      </p:pic>
    </p:spTree>
    <p:extLst>
      <p:ext uri="{BB962C8B-B14F-4D97-AF65-F5344CB8AC3E}">
        <p14:creationId xmlns:p14="http://schemas.microsoft.com/office/powerpoint/2010/main" val="2050538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74220" y="351118"/>
            <a:ext cx="9404723" cy="1400530"/>
          </a:xfrm>
        </p:spPr>
        <p:txBody>
          <a:bodyPr/>
          <a:lstStyle/>
          <a:p>
            <a:pPr algn="ctr"/>
            <a:r>
              <a:rPr lang="it-IT" dirty="0">
                <a:solidFill>
                  <a:schemeClr val="bg1"/>
                </a:solidFill>
              </a:rPr>
              <a:t>HOW TO PREPARE</a:t>
            </a:r>
          </a:p>
        </p:txBody>
      </p:sp>
      <p:sp>
        <p:nvSpPr>
          <p:cNvPr id="3" name="Segnaposto contenuto 2"/>
          <p:cNvSpPr>
            <a:spLocks noGrp="1"/>
          </p:cNvSpPr>
          <p:nvPr>
            <p:ph idx="1"/>
          </p:nvPr>
        </p:nvSpPr>
        <p:spPr>
          <a:xfrm>
            <a:off x="1103310" y="1414289"/>
            <a:ext cx="8946541" cy="4195481"/>
          </a:xfrm>
        </p:spPr>
        <p:txBody>
          <a:bodyPr>
            <a:noAutofit/>
          </a:bodyPr>
          <a:lstStyle/>
          <a:p>
            <a:pPr algn="ctr"/>
            <a:r>
              <a:rPr lang="en-US" sz="2200" dirty="0">
                <a:solidFill>
                  <a:schemeClr val="bg1"/>
                </a:solidFill>
              </a:rPr>
              <a:t>THE RAGOUT</a:t>
            </a:r>
          </a:p>
          <a:p>
            <a:r>
              <a:rPr lang="en-US" sz="2200" dirty="0">
                <a:solidFill>
                  <a:schemeClr val="bg1"/>
                </a:solidFill>
              </a:rPr>
              <a:t>Finely chop the onion and fry in a drizzle of oil</a:t>
            </a:r>
          </a:p>
          <a:p>
            <a:r>
              <a:rPr lang="en-US" sz="2200" dirty="0">
                <a:solidFill>
                  <a:schemeClr val="bg1"/>
                </a:solidFill>
              </a:rPr>
              <a:t>Add the minced pork and veal and brown over high heat</a:t>
            </a:r>
          </a:p>
          <a:p>
            <a:r>
              <a:rPr lang="en-US" sz="2200" dirty="0">
                <a:solidFill>
                  <a:schemeClr val="bg1"/>
                </a:solidFill>
              </a:rPr>
              <a:t>Also add the peas and mix well</a:t>
            </a:r>
          </a:p>
          <a:p>
            <a:r>
              <a:rPr lang="en-US" sz="2200" dirty="0">
                <a:solidFill>
                  <a:schemeClr val="bg1"/>
                </a:solidFill>
              </a:rPr>
              <a:t>Deglaze with white wine</a:t>
            </a:r>
          </a:p>
          <a:p>
            <a:r>
              <a:rPr lang="en-US" sz="2200" dirty="0">
                <a:solidFill>
                  <a:schemeClr val="bg1"/>
                </a:solidFill>
              </a:rPr>
              <a:t>Dissolve the tomato paste in a glass of water and add to the meat</a:t>
            </a:r>
          </a:p>
          <a:p>
            <a:r>
              <a:rPr lang="en-US" sz="2200" dirty="0">
                <a:solidFill>
                  <a:schemeClr val="bg1"/>
                </a:solidFill>
              </a:rPr>
              <a:t>Lower the heat, season with salt and pepper and cook until the broth is reduced to cream, then turn off the heat and leave to cool</a:t>
            </a:r>
          </a:p>
          <a:p>
            <a:r>
              <a:rPr lang="en-US" sz="2200" dirty="0">
                <a:solidFill>
                  <a:schemeClr val="bg1"/>
                </a:solidFill>
              </a:rPr>
              <a:t>Cut the </a:t>
            </a:r>
            <a:r>
              <a:rPr lang="en-US" sz="2200" dirty="0" err="1">
                <a:solidFill>
                  <a:schemeClr val="bg1"/>
                </a:solidFill>
              </a:rPr>
              <a:t>provola</a:t>
            </a:r>
            <a:r>
              <a:rPr lang="en-US" sz="2200" dirty="0">
                <a:solidFill>
                  <a:schemeClr val="bg1"/>
                </a:solidFill>
              </a:rPr>
              <a:t> into cubes, so you can add it inside the </a:t>
            </a:r>
            <a:r>
              <a:rPr lang="en-US" sz="2200" dirty="0" err="1">
                <a:solidFill>
                  <a:schemeClr val="bg1"/>
                </a:solidFill>
              </a:rPr>
              <a:t>arancina</a:t>
            </a:r>
            <a:r>
              <a:rPr lang="en-US" sz="2200" dirty="0">
                <a:solidFill>
                  <a:schemeClr val="bg1"/>
                </a:solidFill>
              </a:rPr>
              <a:t> together with the ragout (optional)</a:t>
            </a:r>
            <a:endParaRPr lang="it-IT" sz="2200" dirty="0">
              <a:solidFill>
                <a:schemeClr val="bg1"/>
              </a:solidFill>
            </a:endParaRPr>
          </a:p>
        </p:txBody>
      </p:sp>
      <p:pic>
        <p:nvPicPr>
          <p:cNvPr id="4" name="Immagine 3">
            <a:extLst>
              <a:ext uri="{FF2B5EF4-FFF2-40B4-BE49-F238E27FC236}">
                <a16:creationId xmlns:a16="http://schemas.microsoft.com/office/drawing/2014/main" id="{BC39649B-13F5-4FF3-9AF4-B5169DF7ABF0}"/>
              </a:ext>
            </a:extLst>
          </p:cNvPr>
          <p:cNvPicPr>
            <a:picLocks noChangeAspect="1"/>
          </p:cNvPicPr>
          <p:nvPr/>
        </p:nvPicPr>
        <p:blipFill>
          <a:blip r:embed="rId3"/>
          <a:stretch>
            <a:fillRect/>
          </a:stretch>
        </p:blipFill>
        <p:spPr>
          <a:xfrm>
            <a:off x="8989055" y="6179122"/>
            <a:ext cx="2121592" cy="493819"/>
          </a:xfrm>
          <a:prstGeom prst="rect">
            <a:avLst/>
          </a:prstGeom>
        </p:spPr>
      </p:pic>
    </p:spTree>
    <p:extLst>
      <p:ext uri="{BB962C8B-B14F-4D97-AF65-F5344CB8AC3E}">
        <p14:creationId xmlns:p14="http://schemas.microsoft.com/office/powerpoint/2010/main" val="12785497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393599" y="406399"/>
            <a:ext cx="8563202" cy="5588000"/>
          </a:xfrm>
        </p:spPr>
        <p:txBody>
          <a:bodyPr>
            <a:noAutofit/>
          </a:bodyPr>
          <a:lstStyle/>
          <a:p>
            <a:endParaRPr lang="en-US" sz="2400" dirty="0"/>
          </a:p>
          <a:p>
            <a:endParaRPr lang="en-US" sz="2400" dirty="0">
              <a:solidFill>
                <a:schemeClr val="bg1"/>
              </a:solidFill>
            </a:endParaRPr>
          </a:p>
          <a:p>
            <a:pPr marL="0" indent="0" algn="ctr">
              <a:buNone/>
            </a:pPr>
            <a:r>
              <a:rPr lang="en-US" sz="2400" dirty="0">
                <a:solidFill>
                  <a:schemeClr val="bg1"/>
                </a:solidFill>
              </a:rPr>
              <a:t>Prepare the rice:</a:t>
            </a:r>
          </a:p>
          <a:p>
            <a:endParaRPr lang="en-US" sz="2400" dirty="0">
              <a:solidFill>
                <a:schemeClr val="bg1"/>
              </a:solidFill>
            </a:endParaRPr>
          </a:p>
          <a:p>
            <a:r>
              <a:rPr lang="en-US" sz="2400" dirty="0">
                <a:solidFill>
                  <a:schemeClr val="bg1"/>
                </a:solidFill>
              </a:rPr>
              <a:t>In a saucepan, put the broth, butter, saffron and salt</a:t>
            </a:r>
          </a:p>
          <a:p>
            <a:r>
              <a:rPr lang="en-US" sz="2400" dirty="0">
                <a:solidFill>
                  <a:schemeClr val="bg1"/>
                </a:solidFill>
              </a:rPr>
              <a:t>When the broth is boiling, add the rice and mix well</a:t>
            </a:r>
          </a:p>
          <a:p>
            <a:r>
              <a:rPr lang="en-US" sz="2400" dirty="0">
                <a:solidFill>
                  <a:schemeClr val="bg1"/>
                </a:solidFill>
              </a:rPr>
              <a:t>Cover and cook over low heat until the rice absorbs all the broth and is cooked al dente</a:t>
            </a:r>
          </a:p>
          <a:p>
            <a:r>
              <a:rPr lang="en-US" sz="2400" dirty="0">
                <a:solidFill>
                  <a:schemeClr val="bg1"/>
                </a:solidFill>
              </a:rPr>
              <a:t>when cooked, stir in some cheese (optional), pour the rice on a cold surface and spread evenly to allow rapid cooling</a:t>
            </a:r>
          </a:p>
          <a:p>
            <a:r>
              <a:rPr lang="en-US" sz="2400" dirty="0">
                <a:solidFill>
                  <a:schemeClr val="bg1"/>
                </a:solidFill>
              </a:rPr>
              <a:t>When the rice has cooled, it is ready to prepare arancine</a:t>
            </a:r>
            <a:endParaRPr lang="it-IT" sz="2400" dirty="0">
              <a:solidFill>
                <a:schemeClr val="bg1"/>
              </a:solidFill>
            </a:endParaRPr>
          </a:p>
        </p:txBody>
      </p:sp>
      <p:pic>
        <p:nvPicPr>
          <p:cNvPr id="4" name="Immagine 3">
            <a:extLst>
              <a:ext uri="{FF2B5EF4-FFF2-40B4-BE49-F238E27FC236}">
                <a16:creationId xmlns:a16="http://schemas.microsoft.com/office/drawing/2014/main" id="{89707867-86A7-4658-9ADD-25DE5CB6B0C9}"/>
              </a:ext>
            </a:extLst>
          </p:cNvPr>
          <p:cNvPicPr>
            <a:picLocks noChangeAspect="1"/>
          </p:cNvPicPr>
          <p:nvPr/>
        </p:nvPicPr>
        <p:blipFill>
          <a:blip r:embed="rId3"/>
          <a:stretch>
            <a:fillRect/>
          </a:stretch>
        </p:blipFill>
        <p:spPr>
          <a:xfrm>
            <a:off x="9199241" y="5994399"/>
            <a:ext cx="2121592" cy="493819"/>
          </a:xfrm>
          <a:prstGeom prst="rect">
            <a:avLst/>
          </a:prstGeom>
        </p:spPr>
      </p:pic>
    </p:spTree>
    <p:extLst>
      <p:ext uri="{BB962C8B-B14F-4D97-AF65-F5344CB8AC3E}">
        <p14:creationId xmlns:p14="http://schemas.microsoft.com/office/powerpoint/2010/main" val="5408637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br>
              <a:rPr lang="en-US" dirty="0"/>
            </a:br>
            <a:endParaRPr lang="it-IT" dirty="0">
              <a:solidFill>
                <a:schemeClr val="bg1"/>
              </a:solidFill>
            </a:endParaRPr>
          </a:p>
        </p:txBody>
      </p:sp>
      <p:sp>
        <p:nvSpPr>
          <p:cNvPr id="3" name="Segnaposto contenuto 2"/>
          <p:cNvSpPr>
            <a:spLocks noGrp="1"/>
          </p:cNvSpPr>
          <p:nvPr>
            <p:ph idx="1"/>
          </p:nvPr>
        </p:nvSpPr>
        <p:spPr>
          <a:xfrm>
            <a:off x="2656114" y="1853248"/>
            <a:ext cx="6560457" cy="3854989"/>
          </a:xfrm>
        </p:spPr>
        <p:txBody>
          <a:bodyPr>
            <a:normAutofit fontScale="47500" lnSpcReduction="20000"/>
          </a:bodyPr>
          <a:lstStyle/>
          <a:p>
            <a:pPr>
              <a:buFont typeface="Arial" panose="020B0604020202020204" pitchFamily="34" charset="0"/>
              <a:buChar char="•"/>
            </a:pPr>
            <a:br>
              <a:rPr lang="en-US" dirty="0"/>
            </a:br>
            <a:r>
              <a:rPr lang="en-US" sz="6000" dirty="0">
                <a:solidFill>
                  <a:schemeClr val="bg1"/>
                </a:solidFill>
              </a:rPr>
              <a:t>Then put arancine in the batter and breadcrumbs:</a:t>
            </a:r>
          </a:p>
          <a:p>
            <a:pPr>
              <a:buFont typeface="Arial" panose="020B0604020202020204" pitchFamily="34" charset="0"/>
              <a:buChar char="•"/>
            </a:pPr>
            <a:r>
              <a:rPr lang="en-US" sz="6000" dirty="0">
                <a:solidFill>
                  <a:schemeClr val="bg1"/>
                </a:solidFill>
              </a:rPr>
              <a:t> In a bowl, place the flour add the egg and some water and beat well with whips. When the batter is smooth and thick, pass arancine on it. After, pass arancine in the breadcrumbs</a:t>
            </a:r>
            <a:endParaRPr lang="it-IT" sz="6000" dirty="0">
              <a:solidFill>
                <a:schemeClr val="bg1"/>
              </a:solidFill>
            </a:endParaRPr>
          </a:p>
        </p:txBody>
      </p:sp>
      <p:sp>
        <p:nvSpPr>
          <p:cNvPr id="4" name="Rettangolo 3"/>
          <p:cNvSpPr/>
          <p:nvPr/>
        </p:nvSpPr>
        <p:spPr>
          <a:xfrm>
            <a:off x="2888343" y="506652"/>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endPar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CasellaDiTesto 4">
            <a:extLst>
              <a:ext uri="{FF2B5EF4-FFF2-40B4-BE49-F238E27FC236}">
                <a16:creationId xmlns:a16="http://schemas.microsoft.com/office/drawing/2014/main" id="{1DA73B42-B4BD-4551-AFDF-8A8F9F95E4C9}"/>
              </a:ext>
            </a:extLst>
          </p:cNvPr>
          <p:cNvSpPr txBox="1"/>
          <p:nvPr/>
        </p:nvSpPr>
        <p:spPr>
          <a:xfrm>
            <a:off x="3924886" y="5770226"/>
            <a:ext cx="2883878" cy="369332"/>
          </a:xfrm>
          <a:prstGeom prst="rect">
            <a:avLst/>
          </a:prstGeom>
          <a:noFill/>
        </p:spPr>
        <p:txBody>
          <a:bodyPr wrap="square" rtlCol="0">
            <a:spAutoFit/>
          </a:bodyPr>
          <a:lstStyle/>
          <a:p>
            <a:r>
              <a:rPr lang="it-IT" dirty="0">
                <a:solidFill>
                  <a:schemeClr val="bg1"/>
                </a:solidFill>
              </a:rPr>
              <a:t>(Edoardo Vigolo)</a:t>
            </a:r>
          </a:p>
        </p:txBody>
      </p:sp>
    </p:spTree>
    <p:extLst>
      <p:ext uri="{BB962C8B-B14F-4D97-AF65-F5344CB8AC3E}">
        <p14:creationId xmlns:p14="http://schemas.microsoft.com/office/powerpoint/2010/main" val="1832333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9801" y="2286001"/>
            <a:ext cx="7745505" cy="3877815"/>
          </a:xfrm>
        </p:spPr>
        <p:txBody>
          <a:bodyPr>
            <a:normAutofit lnSpcReduction="10000"/>
          </a:bodyPr>
          <a:lstStyle/>
          <a:p>
            <a:pPr marL="0" indent="0">
              <a:buNone/>
            </a:pPr>
            <a:r>
              <a:rPr lang="en-US" sz="3200" dirty="0"/>
              <a:t>AFTER 40 MINUTES CHECK THE CAKE READINESS WITH A TOOTHPICK. THE CAKE IS RAW IF THE TOOTHPICK STAYS WET, THE CAKE IS READY IF IT IS DRY.</a:t>
            </a:r>
          </a:p>
          <a:p>
            <a:pPr marL="0" indent="0">
              <a:buNone/>
            </a:pPr>
            <a:r>
              <a:rPr lang="en-US" sz="3200" dirty="0"/>
              <a:t>TAKE THE CAKE OUT OF THE OVEN AND SPRINKLE IT WITH ICING SUGAR.</a:t>
            </a:r>
          </a:p>
          <a:p>
            <a:endParaRPr lang="en-US" dirty="0"/>
          </a:p>
        </p:txBody>
      </p:sp>
      <p:pic>
        <p:nvPicPr>
          <p:cNvPr id="3" name="Immagine 2">
            <a:extLst>
              <a:ext uri="{FF2B5EF4-FFF2-40B4-BE49-F238E27FC236}">
                <a16:creationId xmlns:a16="http://schemas.microsoft.com/office/drawing/2014/main" id="{983F4630-877C-4B6F-ABE2-4C2A25EFD7FC}"/>
              </a:ext>
            </a:extLst>
          </p:cNvPr>
          <p:cNvPicPr>
            <a:picLocks noChangeAspect="1"/>
          </p:cNvPicPr>
          <p:nvPr/>
        </p:nvPicPr>
        <p:blipFill>
          <a:blip r:embed="rId2"/>
          <a:stretch>
            <a:fillRect/>
          </a:stretch>
        </p:blipFill>
        <p:spPr>
          <a:xfrm>
            <a:off x="8631322" y="5916906"/>
            <a:ext cx="1926503" cy="493819"/>
          </a:xfrm>
          <a:prstGeom prst="rect">
            <a:avLst/>
          </a:prstGeom>
        </p:spPr>
      </p:pic>
    </p:spTree>
    <p:extLst>
      <p:ext uri="{BB962C8B-B14F-4D97-AF65-F5344CB8AC3E}">
        <p14:creationId xmlns:p14="http://schemas.microsoft.com/office/powerpoint/2010/main" val="137885213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80A604B-DBF1-4A37-96A2-2945FCE92F72}"/>
              </a:ext>
            </a:extLst>
          </p:cNvPr>
          <p:cNvSpPr>
            <a:spLocks noGrp="1"/>
          </p:cNvSpPr>
          <p:nvPr>
            <p:ph idx="1"/>
          </p:nvPr>
        </p:nvSpPr>
        <p:spPr>
          <a:xfrm>
            <a:off x="569191" y="1026160"/>
            <a:ext cx="11302999" cy="1473200"/>
          </a:xfrm>
          <a:solidFill>
            <a:srgbClr val="0070C0"/>
          </a:solidFill>
        </p:spPr>
        <p:txBody>
          <a:bodyPr>
            <a:normAutofit/>
          </a:bodyPr>
          <a:lstStyle/>
          <a:p>
            <a:pPr marL="0" indent="0">
              <a:buNone/>
            </a:pPr>
            <a:r>
              <a:rPr lang="it-IT" sz="6600" dirty="0">
                <a:effectLst>
                  <a:outerShdw blurRad="38100" dist="38100" dir="2700000" algn="tl">
                    <a:srgbClr val="000000">
                      <a:alpha val="43137"/>
                    </a:srgbClr>
                  </a:outerShdw>
                </a:effectLst>
                <a:latin typeface="Comic Sans MS" panose="030F0702030302020204" pitchFamily="66" charset="0"/>
              </a:rPr>
              <a:t>Thanks for </a:t>
            </a:r>
            <a:r>
              <a:rPr lang="it-IT" sz="6600" dirty="0" err="1">
                <a:effectLst>
                  <a:outerShdw blurRad="38100" dist="38100" dir="2700000" algn="tl">
                    <a:srgbClr val="000000">
                      <a:alpha val="43137"/>
                    </a:srgbClr>
                  </a:outerShdw>
                </a:effectLst>
                <a:latin typeface="Comic Sans MS" panose="030F0702030302020204" pitchFamily="66" charset="0"/>
              </a:rPr>
              <a:t>your</a:t>
            </a:r>
            <a:r>
              <a:rPr lang="it-IT" sz="6600" dirty="0">
                <a:effectLst>
                  <a:outerShdw blurRad="38100" dist="38100" dir="2700000" algn="tl">
                    <a:srgbClr val="000000">
                      <a:alpha val="43137"/>
                    </a:srgbClr>
                  </a:outerShdw>
                </a:effectLst>
                <a:latin typeface="Comic Sans MS" panose="030F0702030302020204" pitchFamily="66" charset="0"/>
              </a:rPr>
              <a:t> </a:t>
            </a:r>
            <a:r>
              <a:rPr lang="it-IT" sz="6600" dirty="0" err="1">
                <a:effectLst>
                  <a:outerShdw blurRad="38100" dist="38100" dir="2700000" algn="tl">
                    <a:srgbClr val="000000">
                      <a:alpha val="43137"/>
                    </a:srgbClr>
                  </a:outerShdw>
                </a:effectLst>
                <a:latin typeface="Comic Sans MS" panose="030F0702030302020204" pitchFamily="66" charset="0"/>
              </a:rPr>
              <a:t>attention</a:t>
            </a:r>
            <a:r>
              <a:rPr lang="it-IT" sz="6600" dirty="0">
                <a:effectLst>
                  <a:outerShdw blurRad="38100" dist="38100" dir="2700000" algn="tl">
                    <a:srgbClr val="000000">
                      <a:alpha val="43137"/>
                    </a:srgbClr>
                  </a:outerShdw>
                </a:effectLst>
                <a:latin typeface="Comic Sans MS" panose="030F0702030302020204" pitchFamily="66" charset="0"/>
              </a:rPr>
              <a:t> !</a:t>
            </a:r>
          </a:p>
        </p:txBody>
      </p:sp>
      <p:sp>
        <p:nvSpPr>
          <p:cNvPr id="7" name="CasellaDiTesto 6">
            <a:extLst>
              <a:ext uri="{FF2B5EF4-FFF2-40B4-BE49-F238E27FC236}">
                <a16:creationId xmlns:a16="http://schemas.microsoft.com/office/drawing/2014/main" id="{7664D65C-76FD-4596-A069-0F785C5512C9}"/>
              </a:ext>
            </a:extLst>
          </p:cNvPr>
          <p:cNvSpPr txBox="1"/>
          <p:nvPr/>
        </p:nvSpPr>
        <p:spPr>
          <a:xfrm>
            <a:off x="2189017" y="3713018"/>
            <a:ext cx="7716983" cy="2258291"/>
          </a:xfrm>
          <a:prstGeom prst="rect">
            <a:avLst/>
          </a:prstGeom>
          <a:noFill/>
        </p:spPr>
        <p:txBody>
          <a:bodyPr wrap="square" rtlCol="0">
            <a:prstTxWarp prst="textArchUp">
              <a:avLst/>
            </a:prstTxWarp>
            <a:spAutoFit/>
          </a:bodyPr>
          <a:lstStyle/>
          <a:p>
            <a:r>
              <a:rPr lang="it-IT"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Le classi seconde</a:t>
            </a:r>
          </a:p>
        </p:txBody>
      </p:sp>
    </p:spTree>
    <p:extLst>
      <p:ext uri="{BB962C8B-B14F-4D97-AF65-F5344CB8AC3E}">
        <p14:creationId xmlns:p14="http://schemas.microsoft.com/office/powerpoint/2010/main" val="878437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046" y="3429000"/>
            <a:ext cx="8229600" cy="1143000"/>
          </a:xfrm>
        </p:spPr>
        <p:txBody>
          <a:bodyPr/>
          <a:lstStyle/>
          <a:p>
            <a:r>
              <a:rPr lang="en-US" dirty="0">
                <a:solidFill>
                  <a:schemeClr val="accent2">
                    <a:lumMod val="75000"/>
                  </a:schemeClr>
                </a:solidFill>
              </a:rPr>
              <a:t>ENJOY YOUR CAKE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1477">
            <a:off x="6240781" y="579734"/>
            <a:ext cx="3686689" cy="2591162"/>
          </a:xfrm>
          <a:prstGeom prst="rect">
            <a:avLst/>
          </a:prstGeom>
        </p:spPr>
      </p:pic>
      <p:sp>
        <p:nvSpPr>
          <p:cNvPr id="4" name="TextBox 3"/>
          <p:cNvSpPr txBox="1"/>
          <p:nvPr/>
        </p:nvSpPr>
        <p:spPr>
          <a:xfrm>
            <a:off x="7391400" y="5391835"/>
            <a:ext cx="29153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6862D">
                    <a:lumMod val="75000"/>
                  </a:srgbClr>
                </a:solidFill>
                <a:effectLst/>
                <a:uLnTx/>
                <a:uFillTx/>
                <a:latin typeface="Book Antiqua"/>
                <a:ea typeface="+mn-ea"/>
                <a:cs typeface="+mn-cs"/>
              </a:rPr>
              <a:t>(Silvia De </a:t>
            </a:r>
            <a:r>
              <a:rPr kumimoji="0" lang="en-US" sz="1800" b="0" i="0" u="none" strike="noStrike" kern="1200" cap="none" spc="0" normalizeH="0" baseline="0" noProof="0" dirty="0" err="1">
                <a:ln>
                  <a:noFill/>
                </a:ln>
                <a:solidFill>
                  <a:srgbClr val="D6862D">
                    <a:lumMod val="75000"/>
                  </a:srgbClr>
                </a:solidFill>
                <a:effectLst/>
                <a:uLnTx/>
                <a:uFillTx/>
                <a:latin typeface="Book Antiqua"/>
                <a:ea typeface="+mn-ea"/>
                <a:cs typeface="+mn-cs"/>
              </a:rPr>
              <a:t>Servi</a:t>
            </a:r>
            <a:r>
              <a:rPr kumimoji="0" lang="en-US" sz="1800" b="0" i="0" u="none" strike="noStrike" kern="1200" cap="none" spc="0" normalizeH="0" baseline="0" noProof="0" dirty="0">
                <a:ln>
                  <a:noFill/>
                </a:ln>
                <a:solidFill>
                  <a:srgbClr val="D6862D">
                    <a:lumMod val="75000"/>
                  </a:srgbClr>
                </a:solidFill>
                <a:effectLst/>
                <a:uLnTx/>
                <a:uFillTx/>
                <a:latin typeface="Book Antiqua"/>
                <a:ea typeface="+mn-ea"/>
                <a:cs typeface="+mn-cs"/>
              </a:rPr>
              <a:t>)</a:t>
            </a:r>
          </a:p>
        </p:txBody>
      </p:sp>
    </p:spTree>
    <p:extLst>
      <p:ext uri="{BB962C8B-B14F-4D97-AF65-F5344CB8AC3E}">
        <p14:creationId xmlns:p14="http://schemas.microsoft.com/office/powerpoint/2010/main" val="423455557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7C6F4FD-3EFA-4CE4-B1AB-9F6885CB5A77}"/>
              </a:ext>
            </a:extLst>
          </p:cNvPr>
          <p:cNvSpPr/>
          <p:nvPr/>
        </p:nvSpPr>
        <p:spPr>
          <a:xfrm>
            <a:off x="3048000" y="-121299"/>
            <a:ext cx="6029739" cy="6744090"/>
          </a:xfrm>
          <a:prstGeom prst="rect">
            <a:avLst/>
          </a:prstGeom>
        </p:spPr>
        <p:txBody>
          <a:bodyPr wrap="square">
            <a:spAutoFit/>
          </a:bodyPr>
          <a:lstStyle/>
          <a:p>
            <a:pPr>
              <a:lnSpc>
                <a:spcPct val="107000"/>
              </a:lnSpc>
              <a:spcAft>
                <a:spcPts val="800"/>
              </a:spcAft>
            </a:pPr>
            <a:r>
              <a:rPr lang="it-IT" sz="24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Sarmalele</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Sarmalele is a traditional Romanian food.</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2100"/>
              </a:lnSpc>
              <a:spcAft>
                <a:spcPts val="800"/>
              </a:spcAft>
            </a:pPr>
            <a:r>
              <a:rPr lang="en-GB" sz="2000" b="1" dirty="0">
                <a:solidFill>
                  <a:srgbClr val="000000"/>
                </a:solidFill>
                <a:effectLst/>
                <a:latin typeface="Aharoni" panose="02010803020104030203" pitchFamily="2" charset="-79"/>
                <a:ea typeface="Times New Roman" panose="02020603050405020304" pitchFamily="18" charset="0"/>
                <a:cs typeface="Times New Roman" panose="02020603050405020304" pitchFamily="18" charset="0"/>
              </a:rPr>
              <a:t>Ingredients:</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800"/>
              </a:spcAft>
            </a:pPr>
            <a:r>
              <a:rPr lang="it-IT" dirty="0">
                <a:solidFill>
                  <a:srgbClr val="3C4043"/>
                </a:solidFill>
                <a:latin typeface="inherit"/>
                <a:ea typeface="Times New Roman" panose="02020603050405020304" pitchFamily="18" charset="0"/>
                <a:cs typeface="Times New Roman" panose="02020603050405020304" pitchFamily="18" charset="0"/>
              </a:rPr>
              <a:t>500g </a:t>
            </a:r>
            <a:r>
              <a:rPr lang="it-IT" dirty="0" err="1">
                <a:solidFill>
                  <a:srgbClr val="3C4043"/>
                </a:solidFill>
                <a:latin typeface="inherit"/>
                <a:ea typeface="Times New Roman" panose="02020603050405020304" pitchFamily="18" charset="0"/>
                <a:cs typeface="Times New Roman" panose="02020603050405020304" pitchFamily="18" charset="0"/>
              </a:rPr>
              <a:t>pork</a:t>
            </a:r>
            <a:endParaRPr lang="it-IT" dirty="0">
              <a:solidFill>
                <a:srgbClr val="3C4043"/>
              </a:solidFill>
              <a:latin typeface="inherit"/>
              <a:ea typeface="Times New Roman" panose="02020603050405020304" pitchFamily="18" charset="0"/>
              <a:cs typeface="Times New Roman" panose="02020603050405020304" pitchFamily="18" charset="0"/>
            </a:endParaRPr>
          </a:p>
          <a:p>
            <a:pPr>
              <a:spcAft>
                <a:spcPts val="800"/>
              </a:spcAft>
            </a:pPr>
            <a:r>
              <a:rPr lang="it-IT" dirty="0">
                <a:solidFill>
                  <a:srgbClr val="3C4043"/>
                </a:solidFill>
                <a:latin typeface="inherit"/>
                <a:ea typeface="Times New Roman" panose="02020603050405020304" pitchFamily="18" charset="0"/>
                <a:cs typeface="Times New Roman" panose="02020603050405020304" pitchFamily="18" charset="0"/>
              </a:rPr>
              <a:t>2 kg </a:t>
            </a:r>
            <a:r>
              <a:rPr lang="it-IT" dirty="0" err="1">
                <a:solidFill>
                  <a:srgbClr val="3C4043"/>
                </a:solidFill>
                <a:latin typeface="inherit"/>
                <a:ea typeface="Times New Roman" panose="02020603050405020304" pitchFamily="18" charset="0"/>
                <a:cs typeface="Times New Roman" panose="02020603050405020304" pitchFamily="18" charset="0"/>
              </a:rPr>
              <a:t>pickled</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cabbage</a:t>
            </a:r>
            <a:r>
              <a:rPr lang="it-IT" dirty="0">
                <a:solidFill>
                  <a:srgbClr val="3C4043"/>
                </a:solidFill>
                <a:latin typeface="inherit"/>
                <a:ea typeface="Times New Roman" panose="02020603050405020304" pitchFamily="18" charset="0"/>
                <a:cs typeface="Times New Roman" panose="02020603050405020304" pitchFamily="18" charset="0"/>
              </a:rPr>
              <a:t> </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2100"/>
              </a:lnSpc>
              <a:spcAft>
                <a:spcPts val="800"/>
              </a:spcAft>
            </a:pPr>
            <a:r>
              <a:rPr lang="it-IT" dirty="0" err="1">
                <a:solidFill>
                  <a:srgbClr val="3C4043"/>
                </a:solidFill>
                <a:latin typeface="inherit"/>
                <a:ea typeface="Times New Roman" panose="02020603050405020304" pitchFamily="18" charset="0"/>
                <a:cs typeface="Times New Roman" panose="02020603050405020304" pitchFamily="18" charset="0"/>
              </a:rPr>
              <a:t>half</a:t>
            </a:r>
            <a:r>
              <a:rPr lang="it-IT" dirty="0">
                <a:solidFill>
                  <a:srgbClr val="3C4043"/>
                </a:solidFill>
                <a:latin typeface="inherit"/>
                <a:ea typeface="Times New Roman" panose="02020603050405020304" pitchFamily="18" charset="0"/>
                <a:cs typeface="Times New Roman" panose="02020603050405020304" pitchFamily="18" charset="0"/>
              </a:rPr>
              <a:t> a </a:t>
            </a:r>
            <a:r>
              <a:rPr lang="it-IT" dirty="0" err="1">
                <a:solidFill>
                  <a:srgbClr val="3C4043"/>
                </a:solidFill>
                <a:latin typeface="inherit"/>
                <a:ea typeface="Times New Roman" panose="02020603050405020304" pitchFamily="18" charset="0"/>
                <a:cs typeface="Times New Roman" panose="02020603050405020304" pitchFamily="18" charset="0"/>
              </a:rPr>
              <a:t>cup</a:t>
            </a:r>
            <a:r>
              <a:rPr lang="it-IT" dirty="0">
                <a:solidFill>
                  <a:srgbClr val="3C4043"/>
                </a:solidFill>
                <a:latin typeface="inherit"/>
                <a:ea typeface="Times New Roman" panose="02020603050405020304" pitchFamily="18" charset="0"/>
                <a:cs typeface="Times New Roman" panose="02020603050405020304" pitchFamily="18" charset="0"/>
              </a:rPr>
              <a:t> of </a:t>
            </a:r>
            <a:r>
              <a:rPr lang="it-IT" dirty="0" err="1">
                <a:solidFill>
                  <a:srgbClr val="3C4043"/>
                </a:solidFill>
                <a:latin typeface="inherit"/>
                <a:ea typeface="Times New Roman" panose="02020603050405020304" pitchFamily="18" charset="0"/>
                <a:cs typeface="Times New Roman" panose="02020603050405020304" pitchFamily="18" charset="0"/>
              </a:rPr>
              <a:t>rice</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2100"/>
              </a:lnSpc>
              <a:spcAft>
                <a:spcPts val="800"/>
              </a:spcAft>
            </a:pPr>
            <a:r>
              <a:rPr lang="it-IT" dirty="0">
                <a:solidFill>
                  <a:srgbClr val="3C4043"/>
                </a:solidFill>
                <a:latin typeface="inherit"/>
                <a:ea typeface="Times New Roman" panose="02020603050405020304" pitchFamily="18" charset="0"/>
                <a:cs typeface="Times New Roman" panose="02020603050405020304" pitchFamily="18" charset="0"/>
              </a:rPr>
              <a:t>4 </a:t>
            </a:r>
            <a:r>
              <a:rPr lang="it-IT" dirty="0" err="1">
                <a:solidFill>
                  <a:srgbClr val="3C4043"/>
                </a:solidFill>
                <a:latin typeface="inherit"/>
                <a:ea typeface="Times New Roman" panose="02020603050405020304" pitchFamily="18" charset="0"/>
                <a:cs typeface="Times New Roman" panose="02020603050405020304" pitchFamily="18" charset="0"/>
              </a:rPr>
              <a:t>tomatoes</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2100"/>
              </a:lnSpc>
              <a:spcAft>
                <a:spcPts val="800"/>
              </a:spcAft>
            </a:pPr>
            <a:r>
              <a:rPr lang="it-IT" dirty="0">
                <a:solidFill>
                  <a:srgbClr val="3C4043"/>
                </a:solidFill>
                <a:latin typeface="inherit"/>
                <a:ea typeface="Times New Roman" panose="02020603050405020304" pitchFamily="18" charset="0"/>
                <a:cs typeface="Times New Roman" panose="02020603050405020304" pitchFamily="18" charset="0"/>
              </a:rPr>
              <a:t>2 </a:t>
            </a:r>
            <a:r>
              <a:rPr lang="it-IT" dirty="0" err="1">
                <a:solidFill>
                  <a:srgbClr val="3C4043"/>
                </a:solidFill>
                <a:latin typeface="inherit"/>
                <a:ea typeface="Times New Roman" panose="02020603050405020304" pitchFamily="18" charset="0"/>
                <a:cs typeface="Times New Roman" panose="02020603050405020304" pitchFamily="18" charset="0"/>
              </a:rPr>
              <a:t>onions</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2100"/>
              </a:lnSpc>
              <a:spcAft>
                <a:spcPts val="800"/>
              </a:spcAft>
            </a:pPr>
            <a:r>
              <a:rPr lang="it-IT" dirty="0">
                <a:solidFill>
                  <a:srgbClr val="3C4043"/>
                </a:solidFill>
                <a:latin typeface="inherit"/>
                <a:ea typeface="Times New Roman" panose="02020603050405020304" pitchFamily="18" charset="0"/>
                <a:cs typeface="Times New Roman" panose="02020603050405020304" pitchFamily="18" charset="0"/>
              </a:rPr>
              <a:t>2 </a:t>
            </a:r>
            <a:r>
              <a:rPr lang="it-IT" dirty="0" err="1">
                <a:solidFill>
                  <a:srgbClr val="3C4043"/>
                </a:solidFill>
                <a:latin typeface="inherit"/>
                <a:ea typeface="Times New Roman" panose="02020603050405020304" pitchFamily="18" charset="0"/>
                <a:cs typeface="Times New Roman" panose="02020603050405020304" pitchFamily="18" charset="0"/>
              </a:rPr>
              <a:t>tablespoons</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broth</a:t>
            </a:r>
            <a:r>
              <a:rPr lang="it-IT" dirty="0">
                <a:solidFill>
                  <a:srgbClr val="3C4043"/>
                </a:solidFill>
                <a:latin typeface="inherit"/>
                <a:ea typeface="Times New Roman" panose="02020603050405020304" pitchFamily="18" charset="0"/>
                <a:cs typeface="Times New Roman" panose="02020603050405020304" pitchFamily="18" charset="0"/>
              </a:rPr>
              <a:t> </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2100"/>
              </a:lnSpc>
              <a:spcAft>
                <a:spcPts val="800"/>
              </a:spcAft>
            </a:pPr>
            <a:r>
              <a:rPr lang="it-IT" dirty="0">
                <a:solidFill>
                  <a:srgbClr val="3C4043"/>
                </a:solidFill>
                <a:latin typeface="inherit"/>
                <a:ea typeface="Times New Roman" panose="02020603050405020304" pitchFamily="18" charset="0"/>
                <a:cs typeface="Times New Roman" panose="02020603050405020304" pitchFamily="18" charset="0"/>
              </a:rPr>
              <a:t>4 </a:t>
            </a:r>
            <a:r>
              <a:rPr lang="it-IT" dirty="0" err="1">
                <a:solidFill>
                  <a:srgbClr val="3C4043"/>
                </a:solidFill>
                <a:latin typeface="inherit"/>
                <a:ea typeface="Times New Roman" panose="02020603050405020304" pitchFamily="18" charset="0"/>
                <a:cs typeface="Times New Roman" panose="02020603050405020304" pitchFamily="18" charset="0"/>
              </a:rPr>
              <a:t>tablespoons</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oil</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2100"/>
              </a:lnSpc>
              <a:spcAft>
                <a:spcPts val="800"/>
              </a:spcAft>
            </a:pPr>
            <a:r>
              <a:rPr lang="it-IT" dirty="0">
                <a:solidFill>
                  <a:srgbClr val="3C4043"/>
                </a:solidFill>
                <a:latin typeface="inherit"/>
                <a:ea typeface="Times New Roman" panose="02020603050405020304" pitchFamily="18" charset="0"/>
                <a:cs typeface="Times New Roman" panose="02020603050405020304" pitchFamily="18" charset="0"/>
              </a:rPr>
              <a:t>a </a:t>
            </a:r>
            <a:r>
              <a:rPr lang="it-IT" dirty="0" err="1">
                <a:solidFill>
                  <a:srgbClr val="3C4043"/>
                </a:solidFill>
                <a:latin typeface="inherit"/>
                <a:ea typeface="Times New Roman" panose="02020603050405020304" pitchFamily="18" charset="0"/>
                <a:cs typeface="Times New Roman" panose="02020603050405020304" pitchFamily="18" charset="0"/>
              </a:rPr>
              <a:t>little</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dill</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2100"/>
              </a:lnSpc>
              <a:spcAft>
                <a:spcPts val="800"/>
              </a:spcAft>
            </a:pPr>
            <a:r>
              <a:rPr lang="it-IT" dirty="0" err="1">
                <a:solidFill>
                  <a:srgbClr val="3C4043"/>
                </a:solidFill>
                <a:latin typeface="inherit"/>
                <a:ea typeface="Times New Roman" panose="02020603050405020304" pitchFamily="18" charset="0"/>
                <a:cs typeface="Times New Roman" panose="02020603050405020304" pitchFamily="18" charset="0"/>
              </a:rPr>
              <a:t>salt</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pepper</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thyme</a:t>
            </a:r>
            <a:r>
              <a:rPr lang="it-IT" dirty="0">
                <a:solidFill>
                  <a:srgbClr val="3C4043"/>
                </a:solidFill>
                <a:latin typeface="inherit"/>
                <a:ea typeface="Times New Roman" panose="02020603050405020304" pitchFamily="18" charset="0"/>
                <a:cs typeface="Times New Roman" panose="02020603050405020304" pitchFamily="18" charset="0"/>
              </a:rPr>
              <a:t>.</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2100"/>
              </a:lnSpc>
              <a:spcAft>
                <a:spcPts val="800"/>
              </a:spcAft>
            </a:pPr>
            <a:r>
              <a:rPr lang="en-GB" dirty="0">
                <a:solidFill>
                  <a:srgbClr val="3C4043"/>
                </a:solidFill>
                <a:latin typeface="inherit"/>
                <a:ea typeface="Times New Roman" panose="02020603050405020304" pitchFamily="18" charset="0"/>
                <a:cs typeface="Times New Roman" panose="02020603050405020304" pitchFamily="18" charset="0"/>
              </a:rPr>
              <a:t> </a:t>
            </a:r>
            <a:r>
              <a:rPr lang="en-GB" sz="2000" b="1" dirty="0">
                <a:solidFill>
                  <a:srgbClr val="000000"/>
                </a:solidFill>
                <a:effectLst/>
                <a:latin typeface="Aharoni" panose="02010803020104030203" pitchFamily="2" charset="-79"/>
                <a:ea typeface="Times New Roman" panose="02020603050405020304" pitchFamily="18" charset="0"/>
                <a:cs typeface="Times New Roman" panose="02020603050405020304" pitchFamily="18" charset="0"/>
              </a:rPr>
              <a:t>Preparation:</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2100"/>
              </a:lnSpc>
              <a:spcAft>
                <a:spcPts val="800"/>
              </a:spcAft>
            </a:pPr>
            <a:r>
              <a:rPr lang="it-IT" dirty="0" err="1">
                <a:solidFill>
                  <a:srgbClr val="3C4043"/>
                </a:solidFill>
                <a:latin typeface="inherit"/>
                <a:ea typeface="Times New Roman" panose="02020603050405020304" pitchFamily="18" charset="0"/>
                <a:cs typeface="Times New Roman" panose="02020603050405020304" pitchFamily="18" charset="0"/>
              </a:rPr>
              <a:t>Cut</a:t>
            </a:r>
            <a:r>
              <a:rPr lang="it-IT" dirty="0">
                <a:solidFill>
                  <a:srgbClr val="3C4043"/>
                </a:solidFill>
                <a:latin typeface="inherit"/>
                <a:ea typeface="Times New Roman" panose="02020603050405020304" pitchFamily="18" charset="0"/>
                <a:cs typeface="Times New Roman" panose="02020603050405020304" pitchFamily="18" charset="0"/>
              </a:rPr>
              <a:t> all the </a:t>
            </a:r>
            <a:r>
              <a:rPr lang="it-IT" dirty="0" err="1">
                <a:solidFill>
                  <a:srgbClr val="3C4043"/>
                </a:solidFill>
                <a:latin typeface="inherit"/>
                <a:ea typeface="Times New Roman" panose="02020603050405020304" pitchFamily="18" charset="0"/>
                <a:cs typeface="Times New Roman" panose="02020603050405020304" pitchFamily="18" charset="0"/>
              </a:rPr>
              <a:t>ingredients</a:t>
            </a:r>
            <a:r>
              <a:rPr lang="it-IT" dirty="0">
                <a:solidFill>
                  <a:srgbClr val="3C4043"/>
                </a:solidFill>
                <a:latin typeface="inherit"/>
                <a:ea typeface="Times New Roman" panose="02020603050405020304" pitchFamily="18" charset="0"/>
                <a:cs typeface="Times New Roman" panose="02020603050405020304" pitchFamily="18" charset="0"/>
              </a:rPr>
              <a:t> and </a:t>
            </a:r>
            <a:r>
              <a:rPr lang="it-IT" dirty="0" err="1">
                <a:solidFill>
                  <a:srgbClr val="3C4043"/>
                </a:solidFill>
                <a:latin typeface="inherit"/>
                <a:ea typeface="Times New Roman" panose="02020603050405020304" pitchFamily="18" charset="0"/>
                <a:cs typeface="Times New Roman" panose="02020603050405020304" pitchFamily="18" charset="0"/>
              </a:rPr>
              <a:t>add</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them</a:t>
            </a:r>
            <a:r>
              <a:rPr lang="it-IT" dirty="0">
                <a:solidFill>
                  <a:srgbClr val="3C4043"/>
                </a:solidFill>
                <a:latin typeface="inherit"/>
                <a:ea typeface="Times New Roman" panose="02020603050405020304" pitchFamily="18" charset="0"/>
                <a:cs typeface="Times New Roman" panose="02020603050405020304" pitchFamily="18" charset="0"/>
              </a:rPr>
              <a:t> to the </a:t>
            </a:r>
            <a:r>
              <a:rPr lang="it-IT" dirty="0" err="1">
                <a:solidFill>
                  <a:srgbClr val="3C4043"/>
                </a:solidFill>
                <a:latin typeface="inherit"/>
                <a:ea typeface="Times New Roman" panose="02020603050405020304" pitchFamily="18" charset="0"/>
                <a:cs typeface="Times New Roman" panose="02020603050405020304" pitchFamily="18" charset="0"/>
              </a:rPr>
              <a:t>meat</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Then</a:t>
            </a:r>
            <a:r>
              <a:rPr lang="it-IT" dirty="0">
                <a:solidFill>
                  <a:srgbClr val="3C4043"/>
                </a:solidFill>
                <a:latin typeface="inherit"/>
                <a:ea typeface="Times New Roman" panose="02020603050405020304" pitchFamily="18" charset="0"/>
                <a:cs typeface="Times New Roman" panose="02020603050405020304" pitchFamily="18" charset="0"/>
              </a:rPr>
              <a:t> take the </a:t>
            </a:r>
            <a:r>
              <a:rPr lang="it-IT" dirty="0" err="1">
                <a:solidFill>
                  <a:srgbClr val="3C4043"/>
                </a:solidFill>
                <a:latin typeface="inherit"/>
                <a:ea typeface="Times New Roman" panose="02020603050405020304" pitchFamily="18" charset="0"/>
                <a:cs typeface="Times New Roman" panose="02020603050405020304" pitchFamily="18" charset="0"/>
              </a:rPr>
              <a:t>meat</a:t>
            </a:r>
            <a:r>
              <a:rPr lang="it-IT" dirty="0">
                <a:solidFill>
                  <a:srgbClr val="3C4043"/>
                </a:solidFill>
                <a:latin typeface="inherit"/>
                <a:ea typeface="Times New Roman" panose="02020603050405020304" pitchFamily="18" charset="0"/>
                <a:cs typeface="Times New Roman" panose="02020603050405020304" pitchFamily="18" charset="0"/>
              </a:rPr>
              <a:t> and </a:t>
            </a:r>
            <a:r>
              <a:rPr lang="it-IT" dirty="0" err="1">
                <a:solidFill>
                  <a:srgbClr val="3C4043"/>
                </a:solidFill>
                <a:latin typeface="inherit"/>
                <a:ea typeface="Times New Roman" panose="02020603050405020304" pitchFamily="18" charset="0"/>
                <a:cs typeface="Times New Roman" panose="02020603050405020304" pitchFamily="18" charset="0"/>
              </a:rPr>
              <a:t>wrap</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it</a:t>
            </a:r>
            <a:r>
              <a:rPr lang="it-IT" dirty="0">
                <a:solidFill>
                  <a:srgbClr val="3C4043"/>
                </a:solidFill>
                <a:latin typeface="inherit"/>
                <a:ea typeface="Times New Roman" panose="02020603050405020304" pitchFamily="18" charset="0"/>
                <a:cs typeface="Times New Roman" panose="02020603050405020304" pitchFamily="18" charset="0"/>
              </a:rPr>
              <a:t> with the </a:t>
            </a:r>
            <a:r>
              <a:rPr lang="it-IT" dirty="0" err="1">
                <a:solidFill>
                  <a:srgbClr val="3C4043"/>
                </a:solidFill>
                <a:latin typeface="inherit"/>
                <a:ea typeface="Times New Roman" panose="02020603050405020304" pitchFamily="18" charset="0"/>
                <a:cs typeface="Times New Roman" panose="02020603050405020304" pitchFamily="18" charset="0"/>
              </a:rPr>
              <a:t>pickled</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cabbage</a:t>
            </a:r>
            <a:r>
              <a:rPr lang="it-IT" dirty="0">
                <a:solidFill>
                  <a:srgbClr val="3C4043"/>
                </a:solidFill>
                <a:latin typeface="inherit"/>
                <a:ea typeface="Times New Roman" panose="02020603050405020304" pitchFamily="18" charset="0"/>
                <a:cs typeface="Times New Roman" panose="02020603050405020304" pitchFamily="18" charset="0"/>
              </a:rPr>
              <a:t>, after put a deep </a:t>
            </a:r>
            <a:r>
              <a:rPr lang="it-IT" dirty="0" err="1">
                <a:solidFill>
                  <a:srgbClr val="3C4043"/>
                </a:solidFill>
                <a:latin typeface="inherit"/>
                <a:ea typeface="Times New Roman" panose="02020603050405020304" pitchFamily="18" charset="0"/>
                <a:cs typeface="Times New Roman" panose="02020603050405020304" pitchFamily="18" charset="0"/>
              </a:rPr>
              <a:t>pot</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fill</a:t>
            </a:r>
            <a:r>
              <a:rPr lang="it-IT" dirty="0">
                <a:solidFill>
                  <a:srgbClr val="3C4043"/>
                </a:solidFill>
                <a:latin typeface="inherit"/>
                <a:ea typeface="Times New Roman" panose="02020603050405020304" pitchFamily="18" charset="0"/>
                <a:cs typeface="Times New Roman" panose="02020603050405020304" pitchFamily="18" charset="0"/>
              </a:rPr>
              <a:t> the </a:t>
            </a:r>
            <a:r>
              <a:rPr lang="it-IT" dirty="0" err="1">
                <a:solidFill>
                  <a:srgbClr val="3C4043"/>
                </a:solidFill>
                <a:latin typeface="inherit"/>
                <a:ea typeface="Times New Roman" panose="02020603050405020304" pitchFamily="18" charset="0"/>
                <a:cs typeface="Times New Roman" panose="02020603050405020304" pitchFamily="18" charset="0"/>
              </a:rPr>
              <a:t>pot</a:t>
            </a:r>
            <a:r>
              <a:rPr lang="it-IT" dirty="0">
                <a:solidFill>
                  <a:srgbClr val="3C4043"/>
                </a:solidFill>
                <a:latin typeface="inherit"/>
                <a:ea typeface="Times New Roman" panose="02020603050405020304" pitchFamily="18" charset="0"/>
                <a:cs typeface="Times New Roman" panose="02020603050405020304" pitchFamily="18" charset="0"/>
              </a:rPr>
              <a:t> with water and </a:t>
            </a:r>
            <a:r>
              <a:rPr lang="it-IT" dirty="0" err="1">
                <a:solidFill>
                  <a:srgbClr val="3C4043"/>
                </a:solidFill>
                <a:latin typeface="inherit"/>
                <a:ea typeface="Times New Roman" panose="02020603050405020304" pitchFamily="18" charset="0"/>
                <a:cs typeface="Times New Roman" panose="02020603050405020304" pitchFamily="18" charset="0"/>
              </a:rPr>
              <a:t>leave</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it</a:t>
            </a:r>
            <a:r>
              <a:rPr lang="it-IT" dirty="0">
                <a:solidFill>
                  <a:srgbClr val="3C4043"/>
                </a:solidFill>
                <a:latin typeface="inherit"/>
                <a:ea typeface="Times New Roman" panose="02020603050405020304" pitchFamily="18" charset="0"/>
                <a:cs typeface="Times New Roman" panose="02020603050405020304" pitchFamily="18" charset="0"/>
              </a:rPr>
              <a:t> on the </a:t>
            </a:r>
            <a:r>
              <a:rPr lang="it-IT" dirty="0" err="1">
                <a:solidFill>
                  <a:srgbClr val="3C4043"/>
                </a:solidFill>
                <a:latin typeface="inherit"/>
                <a:ea typeface="Times New Roman" panose="02020603050405020304" pitchFamily="18" charset="0"/>
                <a:cs typeface="Times New Roman" panose="02020603050405020304" pitchFamily="18" charset="0"/>
              </a:rPr>
              <a:t>fire</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Fire</a:t>
            </a:r>
            <a:r>
              <a:rPr lang="it-IT" dirty="0">
                <a:solidFill>
                  <a:srgbClr val="3C4043"/>
                </a:solidFill>
                <a:latin typeface="inherit"/>
                <a:ea typeface="Times New Roman" panose="02020603050405020304" pitchFamily="18" charset="0"/>
                <a:cs typeface="Times New Roman" panose="02020603050405020304" pitchFamily="18" charset="0"/>
              </a:rPr>
              <a:t> must be </a:t>
            </a:r>
            <a:r>
              <a:rPr lang="it-IT" dirty="0" err="1">
                <a:solidFill>
                  <a:srgbClr val="3C4043"/>
                </a:solidFill>
                <a:latin typeface="inherit"/>
                <a:ea typeface="Times New Roman" panose="02020603050405020304" pitchFamily="18" charset="0"/>
                <a:cs typeface="Times New Roman" panose="02020603050405020304" pitchFamily="18" charset="0"/>
              </a:rPr>
              <a:t>neither</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too</a:t>
            </a:r>
            <a:r>
              <a:rPr lang="it-IT" dirty="0">
                <a:solidFill>
                  <a:srgbClr val="3C4043"/>
                </a:solidFill>
                <a:latin typeface="inherit"/>
                <a:ea typeface="Times New Roman" panose="02020603050405020304" pitchFamily="18" charset="0"/>
                <a:cs typeface="Times New Roman" panose="02020603050405020304" pitchFamily="18" charset="0"/>
              </a:rPr>
              <a:t> hot </a:t>
            </a:r>
            <a:r>
              <a:rPr lang="it-IT" dirty="0" err="1">
                <a:solidFill>
                  <a:srgbClr val="3C4043"/>
                </a:solidFill>
                <a:latin typeface="inherit"/>
                <a:ea typeface="Times New Roman" panose="02020603050405020304" pitchFamily="18" charset="0"/>
                <a:cs typeface="Times New Roman" panose="02020603050405020304" pitchFamily="18" charset="0"/>
              </a:rPr>
              <a:t>nor</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too</a:t>
            </a:r>
            <a:r>
              <a:rPr lang="it-IT" dirty="0">
                <a:solidFill>
                  <a:srgbClr val="3C4043"/>
                </a:solidFill>
                <a:latin typeface="inherit"/>
                <a:ea typeface="Times New Roman" panose="02020603050405020304" pitchFamily="18" charset="0"/>
                <a:cs typeface="Times New Roman" panose="02020603050405020304" pitchFamily="18" charset="0"/>
              </a:rPr>
              <a:t> light. After 45 minutes take the </a:t>
            </a:r>
            <a:r>
              <a:rPr lang="it-IT" dirty="0" err="1">
                <a:solidFill>
                  <a:srgbClr val="3C4043"/>
                </a:solidFill>
                <a:latin typeface="inherit"/>
                <a:ea typeface="Times New Roman" panose="02020603050405020304" pitchFamily="18" charset="0"/>
                <a:cs typeface="Times New Roman" panose="02020603050405020304" pitchFamily="18" charset="0"/>
              </a:rPr>
              <a:t>pot</a:t>
            </a:r>
            <a:r>
              <a:rPr lang="it-IT" dirty="0">
                <a:solidFill>
                  <a:srgbClr val="3C4043"/>
                </a:solidFill>
                <a:latin typeface="inherit"/>
                <a:ea typeface="Times New Roman" panose="02020603050405020304" pitchFamily="18" charset="0"/>
                <a:cs typeface="Times New Roman" panose="02020603050405020304" pitchFamily="18" charset="0"/>
              </a:rPr>
              <a:t> and season </a:t>
            </a:r>
            <a:r>
              <a:rPr lang="it-IT" dirty="0" err="1">
                <a:solidFill>
                  <a:srgbClr val="3C4043"/>
                </a:solidFill>
                <a:latin typeface="inherit"/>
                <a:ea typeface="Times New Roman" panose="02020603050405020304" pitchFamily="18" charset="0"/>
                <a:cs typeface="Times New Roman" panose="02020603050405020304" pitchFamily="18" charset="0"/>
              </a:rPr>
              <a:t>it</a:t>
            </a:r>
            <a:r>
              <a:rPr lang="it-IT" dirty="0">
                <a:solidFill>
                  <a:srgbClr val="3C4043"/>
                </a:solidFill>
                <a:latin typeface="inherit"/>
                <a:ea typeface="Times New Roman" panose="02020603050405020304" pitchFamily="18" charset="0"/>
                <a:cs typeface="Times New Roman" panose="02020603050405020304" pitchFamily="18" charset="0"/>
              </a:rPr>
              <a:t> with the </a:t>
            </a:r>
            <a:r>
              <a:rPr lang="it-IT" dirty="0" err="1">
                <a:solidFill>
                  <a:srgbClr val="3C4043"/>
                </a:solidFill>
                <a:latin typeface="inherit"/>
                <a:ea typeface="Times New Roman" panose="02020603050405020304" pitchFamily="18" charset="0"/>
                <a:cs typeface="Times New Roman" panose="02020603050405020304" pitchFamily="18" charset="0"/>
              </a:rPr>
              <a:t>two</a:t>
            </a:r>
            <a:r>
              <a:rPr lang="it-IT" dirty="0">
                <a:solidFill>
                  <a:srgbClr val="3C4043"/>
                </a:solidFill>
                <a:latin typeface="inherit"/>
                <a:ea typeface="Times New Roman" panose="02020603050405020304" pitchFamily="18" charset="0"/>
                <a:cs typeface="Times New Roman" panose="02020603050405020304" pitchFamily="18" charset="0"/>
              </a:rPr>
              <a:t> </a:t>
            </a:r>
            <a:r>
              <a:rPr lang="it-IT" dirty="0" err="1">
                <a:solidFill>
                  <a:srgbClr val="3C4043"/>
                </a:solidFill>
                <a:latin typeface="inherit"/>
                <a:ea typeface="Times New Roman" panose="02020603050405020304" pitchFamily="18" charset="0"/>
                <a:cs typeface="Times New Roman" panose="02020603050405020304" pitchFamily="18" charset="0"/>
              </a:rPr>
              <a:t>tablespoons</a:t>
            </a:r>
            <a:r>
              <a:rPr lang="it-IT" dirty="0">
                <a:solidFill>
                  <a:srgbClr val="3C4043"/>
                </a:solidFill>
                <a:latin typeface="inherit"/>
                <a:ea typeface="Times New Roman" panose="02020603050405020304" pitchFamily="18" charset="0"/>
                <a:cs typeface="Times New Roman" panose="02020603050405020304" pitchFamily="18" charset="0"/>
              </a:rPr>
              <a:t> of </a:t>
            </a:r>
            <a:r>
              <a:rPr lang="it-IT" dirty="0" err="1">
                <a:solidFill>
                  <a:srgbClr val="3C4043"/>
                </a:solidFill>
                <a:latin typeface="inherit"/>
                <a:ea typeface="Times New Roman" panose="02020603050405020304" pitchFamily="18" charset="0"/>
                <a:cs typeface="Times New Roman" panose="02020603050405020304" pitchFamily="18" charset="0"/>
              </a:rPr>
              <a:t>broth</a:t>
            </a:r>
            <a:r>
              <a:rPr lang="it-IT" dirty="0">
                <a:solidFill>
                  <a:srgbClr val="3C4043"/>
                </a:solidFill>
                <a:latin typeface="inherit"/>
                <a:ea typeface="Times New Roman" panose="02020603050405020304" pitchFamily="18" charset="0"/>
                <a:cs typeface="Times New Roman" panose="02020603050405020304" pitchFamily="18" charset="0"/>
              </a:rPr>
              <a:t>. Sarmalele </a:t>
            </a:r>
            <a:r>
              <a:rPr lang="it-IT" dirty="0" err="1">
                <a:solidFill>
                  <a:srgbClr val="3C4043"/>
                </a:solidFill>
                <a:latin typeface="inherit"/>
                <a:ea typeface="Times New Roman" panose="02020603050405020304" pitchFamily="18" charset="0"/>
                <a:cs typeface="Times New Roman" panose="02020603050405020304" pitchFamily="18" charset="0"/>
              </a:rPr>
              <a:t>is</a:t>
            </a:r>
            <a:r>
              <a:rPr lang="it-IT" dirty="0">
                <a:solidFill>
                  <a:srgbClr val="3C4043"/>
                </a:solidFill>
                <a:latin typeface="inherit"/>
                <a:ea typeface="Times New Roman" panose="02020603050405020304" pitchFamily="18" charset="0"/>
                <a:cs typeface="Times New Roman" panose="02020603050405020304" pitchFamily="18" charset="0"/>
              </a:rPr>
              <a:t> ready. </a:t>
            </a:r>
            <a:r>
              <a:rPr lang="it-IT" dirty="0" err="1">
                <a:solidFill>
                  <a:srgbClr val="3C4043"/>
                </a:solidFill>
                <a:latin typeface="inherit"/>
                <a:ea typeface="Times New Roman" panose="02020603050405020304" pitchFamily="18" charset="0"/>
                <a:cs typeface="Times New Roman" panose="02020603050405020304" pitchFamily="18" charset="0"/>
              </a:rPr>
              <a:t>Enjoy</a:t>
            </a:r>
            <a:r>
              <a:rPr lang="it-IT" dirty="0">
                <a:solidFill>
                  <a:srgbClr val="3C4043"/>
                </a:solidFill>
                <a:latin typeface="inherit"/>
                <a:ea typeface="Times New Roman" panose="02020603050405020304" pitchFamily="18" charset="0"/>
                <a:cs typeface="Times New Roman" panose="02020603050405020304" pitchFamily="18" charset="0"/>
              </a:rPr>
              <a:t> your </a:t>
            </a:r>
            <a:r>
              <a:rPr lang="it-IT" dirty="0" err="1">
                <a:solidFill>
                  <a:srgbClr val="3C4043"/>
                </a:solidFill>
                <a:latin typeface="inherit"/>
                <a:ea typeface="Times New Roman" panose="02020603050405020304" pitchFamily="18" charset="0"/>
                <a:cs typeface="Times New Roman" panose="02020603050405020304" pitchFamily="18" charset="0"/>
              </a:rPr>
              <a:t>meal</a:t>
            </a:r>
            <a:r>
              <a:rPr lang="it-IT" dirty="0">
                <a:solidFill>
                  <a:srgbClr val="3C4043"/>
                </a:solidFill>
                <a:latin typeface="inherit"/>
                <a:ea typeface="Times New Roman" panose="02020603050405020304" pitchFamily="18" charset="0"/>
                <a:cs typeface="Times New Roman" panose="02020603050405020304" pitchFamily="18" charset="0"/>
              </a:rPr>
              <a:t>. (David Constantin)</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173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F98BC12-A596-4C1F-B827-E98103F49060}"/>
              </a:ext>
            </a:extLst>
          </p:cNvPr>
          <p:cNvSpPr/>
          <p:nvPr/>
        </p:nvSpPr>
        <p:spPr>
          <a:xfrm>
            <a:off x="2637182" y="1181993"/>
            <a:ext cx="6096000" cy="4968411"/>
          </a:xfrm>
          <a:prstGeom prst="rect">
            <a:avLst/>
          </a:prstGeom>
        </p:spPr>
        <p:txBody>
          <a:bodyPr>
            <a:spAutoFit/>
          </a:bodyPr>
          <a:lstStyle/>
          <a:p>
            <a:pPr>
              <a:lnSpc>
                <a:spcPct val="107000"/>
              </a:lnSpc>
              <a:spcAft>
                <a:spcPts val="800"/>
              </a:spcAft>
            </a:pPr>
            <a:r>
              <a:rPr lang="en-GB" dirty="0">
                <a:solidFill>
                  <a:srgbClr val="00B050"/>
                </a:solidFill>
                <a:latin typeface="Arial Black" panose="020B0A04020102020204" pitchFamily="34" charset="0"/>
                <a:ea typeface="Arial Black" panose="020B0A04020102020204" pitchFamily="34" charset="0"/>
                <a:cs typeface="Arial Black" panose="020B0A04020102020204" pitchFamily="34" charset="0"/>
              </a:rPr>
              <a:t>TIRAMISU’</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FFC000"/>
                </a:solidFill>
                <a:latin typeface="Comic Sans MS" panose="030F0702030302020204" pitchFamily="66" charset="0"/>
                <a:ea typeface="Comic Sans MS" panose="030F0702030302020204" pitchFamily="66" charset="0"/>
                <a:cs typeface="Comic Sans MS" panose="030F0702030302020204" pitchFamily="66" charset="0"/>
              </a:rPr>
              <a:t>INGREDIENTS FOR 6-8 PEOPLE...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-4 egg whites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-2 egg yolks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-100g sugar</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-500g mascarpone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-4 small cups of espresso coffee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-400g </a:t>
            </a:r>
            <a:r>
              <a:rPr lang="en-GB" dirty="0" err="1">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savoiardi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-cocoa powder</a:t>
            </a:r>
          </a:p>
          <a:p>
            <a:pPr>
              <a:lnSpc>
                <a:spcPct val="107000"/>
              </a:lnSpc>
              <a:spcAft>
                <a:spcPts val="800"/>
              </a:spcAft>
            </a:pPr>
            <a:endParaRPr lang="en-GB" sz="1400" dirty="0">
              <a:solidFill>
                <a:srgbClr val="002060"/>
              </a:solidFill>
              <a:effectLst/>
              <a:latin typeface="Comic Sans MS" panose="030F0702030302020204" pitchFamily="66" charset="0"/>
              <a:ea typeface="Calibri" panose="020F0502020204030204" pitchFamily="34" charset="0"/>
              <a:cs typeface="Times New Roman" panose="02020603050405020304" pitchFamily="18" charset="0"/>
            </a:endParaRPr>
          </a:p>
          <a:p>
            <a:pPr algn="r">
              <a:lnSpc>
                <a:spcPct val="107000"/>
              </a:lnSpc>
              <a:spcAft>
                <a:spcPts val="800"/>
              </a:spcAft>
            </a:pPr>
            <a:r>
              <a:rPr lang="en-GB" sz="1400" dirty="0">
                <a:solidFill>
                  <a:srgbClr val="002060"/>
                </a:solidFill>
                <a:latin typeface="Comic Sans MS" panose="030F0702030302020204" pitchFamily="66" charset="0"/>
                <a:ea typeface="Calibri" panose="020F0502020204030204" pitchFamily="34" charset="0"/>
                <a:cs typeface="Times New Roman" panose="02020603050405020304" pitchFamily="18" charset="0"/>
              </a:rPr>
              <a:t>To be continued</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535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0FA7625-6A40-45FC-A067-CCC0E2FB3889}"/>
              </a:ext>
            </a:extLst>
          </p:cNvPr>
          <p:cNvSpPr/>
          <p:nvPr/>
        </p:nvSpPr>
        <p:spPr>
          <a:xfrm>
            <a:off x="3048000" y="950405"/>
            <a:ext cx="6096000" cy="4957191"/>
          </a:xfrm>
          <a:prstGeom prst="rect">
            <a:avLst/>
          </a:prstGeom>
        </p:spPr>
        <p:txBody>
          <a:bodyPr>
            <a:spAutoFit/>
          </a:bodyPr>
          <a:lstStyle/>
          <a:p>
            <a:pPr>
              <a:lnSpc>
                <a:spcPct val="107000"/>
              </a:lnSpc>
              <a:spcAft>
                <a:spcPts val="800"/>
              </a:spcAft>
            </a:pPr>
            <a:r>
              <a:rPr lang="en-GB" dirty="0">
                <a:solidFill>
                  <a:srgbClr val="FFC000"/>
                </a:solidFill>
                <a:latin typeface="Comic Sans MS" panose="030F0702030302020204" pitchFamily="66" charset="0"/>
                <a:ea typeface="Comic Sans MS" panose="030F0702030302020204" pitchFamily="66" charset="0"/>
                <a:cs typeface="Comic Sans MS" panose="030F0702030302020204" pitchFamily="66" charset="0"/>
              </a:rPr>
              <a:t>PREPARATION...</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1.Make espresso coffee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2.Separate the egg yolks and the whites of two eggs in two bowls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3.Beat sugar into the egg</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4.Beat the mascarpone into the yolks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5.Add two egg whites to the other two and whisk until they form stiff peaks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6. Put egg whites into mascarpone mixture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7. Dip the sides of the </a:t>
            </a:r>
            <a:r>
              <a:rPr lang="en-GB" dirty="0" err="1">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savoiardi</a:t>
            </a: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 in the espresso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8.Layer the </a:t>
            </a:r>
            <a:r>
              <a:rPr lang="en-GB" dirty="0" err="1">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savoiardi</a:t>
            </a: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 and mascarpone in a large bowl</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9. Sprinkle cocoa powder on top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10.Refrigerate for one hour or two  (Romeo </a:t>
            </a:r>
            <a:r>
              <a:rPr lang="en-GB" dirty="0" err="1">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Cracas</a:t>
            </a:r>
            <a:r>
              <a:rPr lang="en-GB" dirty="0">
                <a:solidFill>
                  <a:srgbClr val="002060"/>
                </a:solidFill>
                <a:latin typeface="Comic Sans MS" panose="030F0702030302020204" pitchFamily="66" charset="0"/>
                <a:ea typeface="Comic Sans MS" panose="030F0702030302020204" pitchFamily="66" charset="0"/>
                <a:cs typeface="Comic Sans MS" panose="030F0702030302020204" pitchFamily="66" charset="0"/>
              </a:rPr>
              <a:t>)</a:t>
            </a:r>
            <a:endParaRPr lang="it-IT" dirty="0"/>
          </a:p>
        </p:txBody>
      </p:sp>
    </p:spTree>
    <p:extLst>
      <p:ext uri="{BB962C8B-B14F-4D97-AF65-F5344CB8AC3E}">
        <p14:creationId xmlns:p14="http://schemas.microsoft.com/office/powerpoint/2010/main" val="3619481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E41BE6B-8CBA-4832-8580-168910D79742}"/>
              </a:ext>
            </a:extLst>
          </p:cNvPr>
          <p:cNvSpPr/>
          <p:nvPr/>
        </p:nvSpPr>
        <p:spPr>
          <a:xfrm>
            <a:off x="3048000" y="21112"/>
            <a:ext cx="6096000" cy="6713184"/>
          </a:xfrm>
          <a:prstGeom prst="rect">
            <a:avLst/>
          </a:prstGeom>
        </p:spPr>
        <p:txBody>
          <a:bodyPr>
            <a:spAutoFit/>
          </a:bodyPr>
          <a:lstStyle/>
          <a:p>
            <a:pPr algn="ctr">
              <a:lnSpc>
                <a:spcPct val="107000"/>
              </a:lnSpc>
              <a:spcAft>
                <a:spcPts val="800"/>
              </a:spcAft>
            </a:pPr>
            <a:r>
              <a:rPr lang="en-GB" dirty="0">
                <a:solidFill>
                  <a:srgbClr val="FF0000"/>
                </a:solidFill>
                <a:latin typeface="Calibri" panose="020F0502020204030204" pitchFamily="34" charset="0"/>
                <a:ea typeface="Calibri" panose="020F0502020204030204" pitchFamily="34" charset="0"/>
                <a:cs typeface="Times New Roman" panose="02020603050405020304" pitchFamily="18" charset="0"/>
              </a:rPr>
              <a:t>APPLE PIE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First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MELT</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butter in the microwave, and keep it aside.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GRATE</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lemon and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SQUEEZE</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juice. Then set aside both the zest and the juice. Divide the apples in half and remove the core.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PEEL</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apples, then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CUT</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them into four parts, and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CUT</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them into slices by cutting them for the short side.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Put the sliced apples in a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BOWL</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drizzled them with the lemon juice,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MIXING</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them well. Proceed to sift the OO flour with the baking powder. Then in a large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BOWL</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POUR</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eggs and part of the sugar dose. Start whisk and continue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POURING</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sugar little by little.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When the mixture starts to lighten, add a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TEA SPOON</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of salt, and continue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WHIPPING</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this point add the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MELTED</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butter brought back to room temperature. Season with the ground cinnamon, add the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GRATED</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lemon zest, continuing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WHIP</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with the whisk, and the sifted flour and baking powder one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SPOONFUL</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 time.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POUR</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milk and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POUR</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apples in the dough.</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SPRINKLE</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BAKING TIN</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with sugar,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POUR</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dough. The cake is ready to be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BAKED</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 the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OVEN</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 180° for 55 minutes. (Francesco </a:t>
            </a:r>
            <a:r>
              <a:rPr lang="en-US"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Aloisio</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0619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46A2B60-8433-4A8B-96CF-66E6EC3C9D32}"/>
              </a:ext>
            </a:extLst>
          </p:cNvPr>
          <p:cNvSpPr/>
          <p:nvPr/>
        </p:nvSpPr>
        <p:spPr>
          <a:xfrm>
            <a:off x="3154018" y="1294441"/>
            <a:ext cx="6096000" cy="4269117"/>
          </a:xfrm>
          <a:prstGeom prst="rect">
            <a:avLst/>
          </a:prstGeom>
        </p:spPr>
        <p:txBody>
          <a:bodyPr>
            <a:spAutoFit/>
          </a:bodyPr>
          <a:lstStyle/>
          <a:p>
            <a:pPr algn="ct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OIL BISCUITS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3200" dirty="0">
                <a:solidFill>
                  <a:srgbClr val="222222"/>
                </a:solidFill>
                <a:effectLst/>
                <a:latin typeface="inherit"/>
                <a:ea typeface="Times New Roman" panose="02020603050405020304" pitchFamily="18" charset="0"/>
                <a:cs typeface="Courier New" panose="02070309020205020404" pitchFamily="49"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- 280 GR TYPE 1 FLOUR</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- 60 GR OF E.V.O.OIL</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- 100 GR CANE SUGAR</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- 2 WHOLE EGGS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- 1 YOLK</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- 10 GR YEAST FOR CAKES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- 1/2 BERRY OF VANILLA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- 1 GRATED LEMON PEEL</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- 1 PINCH OF SALT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3200" dirty="0">
                <a:solidFill>
                  <a:srgbClr val="222222"/>
                </a:solidFill>
                <a:effectLst/>
                <a:latin typeface="Arial Black" panose="020B0A04020102020204" pitchFamily="34" charset="0"/>
                <a:ea typeface="Times New Roman" panose="02020603050405020304" pitchFamily="18" charset="0"/>
                <a:cs typeface="Courier New" panose="02070309020205020404" pitchFamily="49" charset="0"/>
              </a:rPr>
              <a:t> </a:t>
            </a:r>
            <a:r>
              <a:rPr lang="it-IT" sz="1200" dirty="0">
                <a:solidFill>
                  <a:srgbClr val="222222"/>
                </a:solidFill>
                <a:latin typeface="Arial Black" panose="020B0A04020102020204" pitchFamily="34" charset="0"/>
                <a:ea typeface="Times New Roman" panose="02020603050405020304" pitchFamily="18" charset="0"/>
                <a:cs typeface="Courier New" panose="02070309020205020404" pitchFamily="49" charset="0"/>
              </a:rPr>
              <a:t>to be </a:t>
            </a:r>
            <a:r>
              <a:rPr lang="it-IT" sz="1200" dirty="0" err="1">
                <a:solidFill>
                  <a:srgbClr val="222222"/>
                </a:solidFill>
                <a:latin typeface="Arial Black" panose="020B0A04020102020204" pitchFamily="34" charset="0"/>
                <a:ea typeface="Times New Roman" panose="02020603050405020304" pitchFamily="18" charset="0"/>
                <a:cs typeface="Courier New" panose="02070309020205020404" pitchFamily="49" charset="0"/>
              </a:rPr>
              <a:t>continued</a:t>
            </a:r>
            <a:endParaRPr lang="it-IT" sz="1400" dirty="0">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4812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DB1E65F-100D-49D1-B50F-C0C587F4F0EB}"/>
              </a:ext>
            </a:extLst>
          </p:cNvPr>
          <p:cNvSpPr/>
          <p:nvPr/>
        </p:nvSpPr>
        <p:spPr>
          <a:xfrm>
            <a:off x="3048000" y="972654"/>
            <a:ext cx="6096000" cy="4912692"/>
          </a:xfrm>
          <a:prstGeom prst="rect">
            <a:avLst/>
          </a:prstGeom>
        </p:spPr>
        <p:txBody>
          <a:bodyPr>
            <a:spAutoFit/>
          </a:bodyPr>
          <a:lstStyle/>
          <a:p>
            <a:pPr algn="just">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Method</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6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27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“Put the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eggs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and sugar in a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bowl</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beat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slightly</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Add</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the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oil</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and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flavorings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vanilla</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and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lemon</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zest</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mix.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Sift</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the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flour</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with the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baking</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powder</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Add</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the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flour</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to the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egg</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mixture</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and a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pinch</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of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salt</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Knead</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with your hands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until</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smooth</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and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homogeneous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mixture</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is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obtained</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Let</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the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dough</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rest</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in a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bag</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for 30 minutes. Roll out the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dough</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until</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it</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reaches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thickness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of 0.5 cm. Form discs or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triangles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to your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liking</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Bake</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in a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preheated</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oven</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170 degrees for 7/8 minutes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until</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desired</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cooking</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Let</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the biscuits cool down and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keep</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them</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in a container or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bag</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They</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can be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kept</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for 10 days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without</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problems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This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dough</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can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also</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be made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into</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chocolate, for the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little</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ones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simply</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by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adding</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2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tablespoons</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of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cocoa</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powder</a:t>
            </a:r>
            <a:r>
              <a:rPr lang="it-IT"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(Andrea Gagliano)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13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7C94CBC-32D5-4B88-BCE8-B0B9C63A0868}"/>
              </a:ext>
            </a:extLst>
          </p:cNvPr>
          <p:cNvSpPr/>
          <p:nvPr/>
        </p:nvSpPr>
        <p:spPr>
          <a:xfrm>
            <a:off x="3048000" y="1315761"/>
            <a:ext cx="6096000" cy="4493153"/>
          </a:xfrm>
          <a:prstGeom prst="rect">
            <a:avLst/>
          </a:prstGeom>
        </p:spPr>
        <p:txBody>
          <a:bodyPr>
            <a:spAutoFit/>
          </a:bodyPr>
          <a:lstStyle/>
          <a:p>
            <a:pPr>
              <a:lnSpc>
                <a:spcPct val="107000"/>
              </a:lnSpc>
              <a:spcAft>
                <a:spcPts val="0"/>
              </a:spcAft>
            </a:pPr>
            <a:r>
              <a:rPr lang="it-IT"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Trofie al pesto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it-IT"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Ingredients</a:t>
            </a:r>
            <a:r>
              <a:rPr lang="it-IT"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it-IT"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30g. Pecorino </a:t>
            </a:r>
            <a:r>
              <a:rPr lang="it-IT"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cheese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15g. Pine nuts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100g.basil leaves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Olive oil, salt</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Preparation</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Chop the ingredients with the mixer</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Add the salt and olive oil continue mixing</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Until it is creamy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Cook trofie for four minutes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Drain trofie and put pesto sauce on it.</a:t>
            </a:r>
          </a:p>
          <a:p>
            <a:pPr>
              <a:lnSpc>
                <a:spcPct val="107000"/>
              </a:lnSpc>
              <a:spcAft>
                <a:spcPts val="0"/>
              </a:spcAft>
            </a:pPr>
            <a:r>
              <a:rPr lang="en-GB" sz="16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(Stefano </a:t>
            </a:r>
            <a:r>
              <a:rPr lang="en-GB" sz="1600"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Piccaluga</a:t>
            </a:r>
            <a:r>
              <a:rPr lang="en-GB" sz="16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6223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66910" y="642918"/>
            <a:ext cx="7772400" cy="1857388"/>
          </a:xfrm>
        </p:spPr>
        <p:txBody>
          <a:bodyPr/>
          <a:lstStyle/>
          <a:p>
            <a:r>
              <a:rPr lang="it-IT" dirty="0"/>
              <a:t>TIRAMISU’</a:t>
            </a:r>
          </a:p>
        </p:txBody>
      </p:sp>
      <p:pic>
        <p:nvPicPr>
          <p:cNvPr id="1026" name="Picture 2" descr="https://i.ytimg.com/vi/ffbFoeElnMU/maxresdefault.jpg"/>
          <p:cNvPicPr>
            <a:picLocks noChangeAspect="1" noChangeArrowheads="1"/>
          </p:cNvPicPr>
          <p:nvPr/>
        </p:nvPicPr>
        <p:blipFill>
          <a:blip r:embed="rId2"/>
          <a:srcRect/>
          <a:stretch>
            <a:fillRect/>
          </a:stretch>
        </p:blipFill>
        <p:spPr bwMode="auto">
          <a:xfrm>
            <a:off x="3381356" y="2643183"/>
            <a:ext cx="5537184" cy="3114667"/>
          </a:xfrm>
          <a:prstGeom prst="rect">
            <a:avLst/>
          </a:prstGeom>
          <a:noFill/>
        </p:spPr>
      </p:pic>
    </p:spTree>
    <p:extLst>
      <p:ext uri="{BB962C8B-B14F-4D97-AF65-F5344CB8AC3E}">
        <p14:creationId xmlns:p14="http://schemas.microsoft.com/office/powerpoint/2010/main" val="290050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4)">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336176E-703C-4D92-905F-3363063AF165}"/>
              </a:ext>
            </a:extLst>
          </p:cNvPr>
          <p:cNvSpPr/>
          <p:nvPr/>
        </p:nvSpPr>
        <p:spPr>
          <a:xfrm>
            <a:off x="3299791" y="437989"/>
            <a:ext cx="6096000" cy="6630469"/>
          </a:xfrm>
          <a:prstGeom prst="rect">
            <a:avLst/>
          </a:prstGeom>
        </p:spPr>
        <p:txBody>
          <a:bodyPr>
            <a:spAutoFit/>
          </a:bodyPr>
          <a:lstStyle/>
          <a:p>
            <a:pPr algn="ctr">
              <a:lnSpc>
                <a:spcPct val="107000"/>
              </a:lnSpc>
              <a:spcAft>
                <a:spcPts val="0"/>
              </a:spcAft>
            </a:pPr>
            <a:endParaRPr lang="en-GB" sz="20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endParaRPr lang="en-GB" sz="2000" b="1" dirty="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en-GB" sz="20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Nutella biscuits recipe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Ingredients: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250g flour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50g hazelnuts (reduced to powder) or at the same dose of flour 00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100g sugar (extra fine)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150g of butter (cold)</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1 egg</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vanilla bean or a teaspoon of vanilla extract</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pinch of salt</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One or more jars of Nutella</a:t>
            </a:r>
          </a:p>
          <a:p>
            <a:pPr>
              <a:lnSpc>
                <a:spcPct val="107000"/>
              </a:lnSpc>
              <a:spcAft>
                <a:spcPts val="0"/>
              </a:spcAft>
            </a:pPr>
            <a:endParaRPr lang="en-GB" sz="16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GB" sz="1600" dirty="0">
                <a:solidFill>
                  <a:srgbClr val="222222"/>
                </a:solidFill>
                <a:latin typeface="Arial" panose="020B0604020202020204" pitchFamily="34" charset="0"/>
                <a:ea typeface="Calibri" panose="020F0502020204030204" pitchFamily="34" charset="0"/>
                <a:cs typeface="Times New Roman" panose="02020603050405020304" pitchFamily="18" charset="0"/>
              </a:rPr>
              <a:t>To be continued</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2486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5DDC9F7-E523-429B-8A25-23D435999360}"/>
              </a:ext>
            </a:extLst>
          </p:cNvPr>
          <p:cNvSpPr/>
          <p:nvPr/>
        </p:nvSpPr>
        <p:spPr>
          <a:xfrm>
            <a:off x="2716696" y="336354"/>
            <a:ext cx="6096000" cy="6037743"/>
          </a:xfrm>
          <a:prstGeom prst="rect">
            <a:avLst/>
          </a:prstGeom>
        </p:spPr>
        <p:txBody>
          <a:bodyPr>
            <a:spAutoFit/>
          </a:bodyPr>
          <a:lstStyle/>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Preparation:</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1) In a food processor with the blades or in a planetary mixer with the flat whisk, work the sugar with the butter into small pieces, the pinch of salt and vanilla; add the egg, hazelnut flour and the sifted flour with a pinch of yeast. Mix until you have a well-blended dough. Transfer the dough to a surface and give it a spherical shape, flatten slightly, cover it with plastic wrap feed and refrigerate for at least 40 minutes.</a:t>
            </a: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2) Take back the pastry, work for a little or beat at rolling pin on it (this procedure helps not to beak it). Roll out 3/4 of the pastry on a well-floured surface at a thin thickness of 4 mm. With a round cookie cutter with a diameter of 6,5 cm make many disks. Butter and flour a muffin </a:t>
            </a:r>
            <a:r>
              <a:rPr lang="en-GB" sz="1400"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mold</a:t>
            </a: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Place the pastry discs in the </a:t>
            </a:r>
            <a:r>
              <a:rPr lang="en-GB" sz="1400"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mold</a:t>
            </a: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press lightly and slightly lift the edges and puncture the background with a fork. While the oven reaches the temperature, put the basses in the fridge (this helps shape, I recommend keeping them in the fridge for at least 20 minutes). Discover the basics with baking paper and a putting some legumes not to deform the pasta when it cooks. Cook everything in a preheated oven at 180°static function, for about 15 minutes, until golden brown. Take out of the oven remove the greaseproof paper and the weights and remove gently.</a:t>
            </a:r>
          </a:p>
          <a:p>
            <a:pPr>
              <a:lnSpc>
                <a:spcPct val="107000"/>
              </a:lnSpc>
              <a:spcAft>
                <a:spcPts val="0"/>
              </a:spcAft>
            </a:pPr>
            <a:endParaRPr lang="en-GB" sz="1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n-GB" sz="1400" dirty="0">
                <a:solidFill>
                  <a:srgbClr val="222222"/>
                </a:solidFill>
                <a:latin typeface="Arial" panose="020B0604020202020204" pitchFamily="34" charset="0"/>
                <a:ea typeface="Calibri" panose="020F0502020204030204" pitchFamily="34" charset="0"/>
                <a:cs typeface="Times New Roman" panose="02020603050405020304" pitchFamily="18" charset="0"/>
              </a:rPr>
              <a:t>To be continued</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5139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1720C19-AD41-4B8F-86D7-22539DC08624}"/>
              </a:ext>
            </a:extLst>
          </p:cNvPr>
          <p:cNvSpPr/>
          <p:nvPr/>
        </p:nvSpPr>
        <p:spPr>
          <a:xfrm>
            <a:off x="3048000" y="1314029"/>
            <a:ext cx="6096000" cy="4461862"/>
          </a:xfrm>
          <a:prstGeom prst="rect">
            <a:avLst/>
          </a:prstGeom>
        </p:spPr>
        <p:txBody>
          <a:bodyPr>
            <a:spAutoFit/>
          </a:bodyPr>
          <a:lstStyle/>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3) Make 4mm circles with the remaining pastry, with a small heart stencil make many small hearts to be placed in the centre of each cookie, apply light pressure cuts on the pastry disk. Put the pan in the fridge for 20 minutes before baking (helps maintain shape). Bake at 180°in a preheated static function for 10 minutes until lightly browned. Finally let it cool.</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4) Fill each pastry basket with a teaspoon of Nutella, cover with a golden biscuit, apply light pressure to from the greedy border of Nutella.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Nutella Biscuits are ready To Be Enjoyed!!!!</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They are kept stuffed for 4 days in airtight boxer or only biscuits without Nutella 15-20 days in airtight boxes and then stuffed at the moment.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I created the hazelnut flour by mincing the toasted hazelnuts and adding a spoonful of sugar from the total written at the beginning. </a:t>
            </a:r>
          </a:p>
          <a:p>
            <a:pPr>
              <a:lnSpc>
                <a:spcPct val="107000"/>
              </a:lnSpc>
              <a:spcAft>
                <a:spcPts val="0"/>
              </a:spcAft>
            </a:pPr>
            <a:r>
              <a:rPr lang="en-GB" sz="1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(Annalisa </a:t>
            </a:r>
            <a:r>
              <a:rPr lang="en-GB" sz="1400"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Predolini</a:t>
            </a:r>
            <a:r>
              <a:rPr lang="en-GB" sz="1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4039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ECAA613-DA16-48D8-AFAC-3854AA8CED60}"/>
              </a:ext>
            </a:extLst>
          </p:cNvPr>
          <p:cNvSpPr/>
          <p:nvPr/>
        </p:nvSpPr>
        <p:spPr>
          <a:xfrm>
            <a:off x="3034748" y="278296"/>
            <a:ext cx="6122504" cy="6486391"/>
          </a:xfrm>
          <a:prstGeom prst="rect">
            <a:avLst/>
          </a:prstGeom>
        </p:spPr>
        <p:txBody>
          <a:bodyPr wrap="square">
            <a:spAutoFit/>
          </a:bodyPr>
          <a:lstStyle/>
          <a:p>
            <a:pPr>
              <a:spcAft>
                <a:spcPts val="0"/>
              </a:spcAft>
            </a:pPr>
            <a:r>
              <a:rPr lang="it-IT" sz="1200" kern="150" dirty="0">
                <a:latin typeface="Times New Roman" panose="02020603050405020304" pitchFamily="18" charset="0"/>
                <a:ea typeface="Andale Sans UI"/>
                <a:cs typeface="Tahoma" panose="020B0604030504040204" pitchFamily="34" charset="0"/>
              </a:rPr>
              <a:t> </a:t>
            </a:r>
          </a:p>
          <a:p>
            <a:pPr algn="ctr">
              <a:spcAft>
                <a:spcPts val="0"/>
              </a:spcAft>
            </a:pPr>
            <a:r>
              <a:rPr lang="it-IT" sz="1200" kern="150" dirty="0">
                <a:latin typeface="Times New Roman" panose="02020603050405020304" pitchFamily="18"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MS PGothic" panose="020B0600070205080204" pitchFamily="34" charset="-128"/>
              </a:rPr>
              <a:t>Meatball</a:t>
            </a:r>
            <a:r>
              <a:rPr lang="it-IT" sz="1600" kern="150" dirty="0">
                <a:solidFill>
                  <a:srgbClr val="222222"/>
                </a:solidFill>
                <a:latin typeface="AR CENA" panose="02000000000000000000" pitchFamily="2" charset="0"/>
                <a:ea typeface="MS PGothic" panose="020B0600070205080204" pitchFamily="34" charset="-128"/>
              </a:rPr>
              <a:t> </a:t>
            </a:r>
            <a:r>
              <a:rPr lang="it-IT" sz="1600" kern="150" dirty="0" err="1">
                <a:solidFill>
                  <a:srgbClr val="222222"/>
                </a:solidFill>
                <a:latin typeface="AR CENA" panose="02000000000000000000" pitchFamily="2" charset="0"/>
                <a:ea typeface="MS PGothic" panose="020B0600070205080204" pitchFamily="34" charset="-128"/>
              </a:rPr>
              <a:t>egg</a:t>
            </a:r>
            <a:r>
              <a:rPr lang="it-IT" sz="1600" kern="150" dirty="0">
                <a:solidFill>
                  <a:srgbClr val="222222"/>
                </a:solidFill>
                <a:latin typeface="AR CENA" panose="02000000000000000000" pitchFamily="2" charset="0"/>
                <a:ea typeface="MS PGothic" panose="020B0600070205080204" pitchFamily="34" charset="-128"/>
              </a:rPr>
              <a:t> for </a:t>
            </a:r>
            <a:r>
              <a:rPr lang="it-IT" sz="1600" kern="150" dirty="0" err="1">
                <a:solidFill>
                  <a:srgbClr val="222222"/>
                </a:solidFill>
                <a:latin typeface="AR CENA" panose="02000000000000000000" pitchFamily="2" charset="0"/>
                <a:ea typeface="MS PGothic" panose="020B0600070205080204" pitchFamily="34" charset="-128"/>
              </a:rPr>
              <a:t>appetizer</a:t>
            </a:r>
            <a:r>
              <a:rPr lang="it-IT" sz="1600" kern="150" dirty="0">
                <a:solidFill>
                  <a:srgbClr val="222222"/>
                </a:solidFill>
                <a:latin typeface="AR CENA" panose="02000000000000000000" pitchFamily="2" charset="0"/>
                <a:ea typeface="MS PGothic" panose="020B0600070205080204" pitchFamily="34" charset="-128"/>
              </a:rPr>
              <a:t>. </a:t>
            </a:r>
          </a:p>
          <a:p>
            <a:pPr>
              <a:spcAft>
                <a:spcPts val="0"/>
              </a:spcAft>
            </a:pPr>
            <a:r>
              <a:rPr lang="it-IT" sz="1600" kern="150" dirty="0">
                <a:solidFill>
                  <a:srgbClr val="222222"/>
                </a:solidFill>
                <a:latin typeface="AR CENA" panose="02000000000000000000" pitchFamily="2" charset="0"/>
                <a:ea typeface="MS PGothic" panose="020B0600070205080204" pitchFamily="34" charset="-128"/>
              </a:rPr>
              <a:t>The </a:t>
            </a:r>
            <a:r>
              <a:rPr lang="it-IT" sz="1600" kern="150" dirty="0" err="1">
                <a:solidFill>
                  <a:srgbClr val="222222"/>
                </a:solidFill>
                <a:latin typeface="AR CENA" panose="02000000000000000000" pitchFamily="2" charset="0"/>
                <a:ea typeface="MS PGothic" panose="020B0600070205080204" pitchFamily="34" charset="-128"/>
              </a:rPr>
              <a:t>egg</a:t>
            </a:r>
            <a:r>
              <a:rPr lang="it-IT" sz="1600" kern="150" dirty="0">
                <a:solidFill>
                  <a:srgbClr val="222222"/>
                </a:solidFill>
                <a:latin typeface="AR CENA" panose="02000000000000000000" pitchFamily="2" charset="0"/>
                <a:ea typeface="MS PGothic" panose="020B0600070205080204" pitchFamily="34" charset="-128"/>
              </a:rPr>
              <a:t> in a </a:t>
            </a:r>
            <a:r>
              <a:rPr lang="it-IT" sz="1600" kern="150" dirty="0" err="1">
                <a:solidFill>
                  <a:srgbClr val="222222"/>
                </a:solidFill>
                <a:latin typeface="AR CENA" panose="02000000000000000000" pitchFamily="2" charset="0"/>
                <a:ea typeface="MS PGothic" panose="020B0600070205080204" pitchFamily="34" charset="-128"/>
              </a:rPr>
              <a:t>meatball</a:t>
            </a:r>
            <a:r>
              <a:rPr lang="it-IT" sz="1600" kern="150" dirty="0">
                <a:solidFill>
                  <a:srgbClr val="222222"/>
                </a:solidFill>
                <a:latin typeface="AR CENA" panose="02000000000000000000" pitchFamily="2" charset="0"/>
                <a:ea typeface="MS PGothic" panose="020B0600070205080204" pitchFamily="34" charset="-128"/>
              </a:rPr>
              <a:t> </a:t>
            </a:r>
            <a:r>
              <a:rPr lang="it-IT" sz="1600" kern="150" dirty="0" err="1">
                <a:solidFill>
                  <a:srgbClr val="222222"/>
                </a:solidFill>
                <a:latin typeface="AR CENA" panose="02000000000000000000" pitchFamily="2" charset="0"/>
                <a:ea typeface="MS PGothic" panose="020B0600070205080204" pitchFamily="34" charset="-128"/>
              </a:rPr>
              <a:t>is</a:t>
            </a:r>
            <a:r>
              <a:rPr lang="it-IT" sz="1600" kern="150" dirty="0">
                <a:solidFill>
                  <a:srgbClr val="222222"/>
                </a:solidFill>
                <a:latin typeface="AR CENA" panose="02000000000000000000" pitchFamily="2" charset="0"/>
                <a:ea typeface="MS PGothic" panose="020B0600070205080204" pitchFamily="34" charset="-128"/>
              </a:rPr>
              <a:t> a </a:t>
            </a:r>
            <a:r>
              <a:rPr lang="it-IT" sz="1600" kern="150" dirty="0" err="1">
                <a:solidFill>
                  <a:srgbClr val="222222"/>
                </a:solidFill>
                <a:latin typeface="AR CENA" panose="02000000000000000000" pitchFamily="2" charset="0"/>
                <a:ea typeface="MS PGothic" panose="020B0600070205080204" pitchFamily="34" charset="-128"/>
              </a:rPr>
              <a:t>very</a:t>
            </a:r>
            <a:r>
              <a:rPr lang="it-IT" sz="1600" kern="150" dirty="0">
                <a:solidFill>
                  <a:srgbClr val="222222"/>
                </a:solidFill>
                <a:latin typeface="AR CENA" panose="02000000000000000000" pitchFamily="2" charset="0"/>
                <a:ea typeface="MS PGothic" panose="020B0600070205080204" pitchFamily="34" charset="-128"/>
              </a:rPr>
              <a:t> </a:t>
            </a:r>
            <a:r>
              <a:rPr lang="it-IT" sz="1600" kern="150" dirty="0" err="1">
                <a:solidFill>
                  <a:srgbClr val="222222"/>
                </a:solidFill>
                <a:latin typeface="AR CENA" panose="02000000000000000000" pitchFamily="2" charset="0"/>
                <a:ea typeface="MS PGothic" panose="020B0600070205080204" pitchFamily="34" charset="-128"/>
              </a:rPr>
              <a:t>rich</a:t>
            </a:r>
            <a:r>
              <a:rPr lang="it-IT" sz="1600" kern="150" dirty="0">
                <a:solidFill>
                  <a:srgbClr val="222222"/>
                </a:solidFill>
                <a:latin typeface="AR CENA" panose="02000000000000000000" pitchFamily="2" charset="0"/>
                <a:ea typeface="MS PGothic" panose="020B0600070205080204" pitchFamily="34" charset="-128"/>
              </a:rPr>
              <a:t> </a:t>
            </a:r>
            <a:r>
              <a:rPr lang="it-IT" sz="1600" kern="150" dirty="0" err="1">
                <a:solidFill>
                  <a:srgbClr val="222222"/>
                </a:solidFill>
                <a:latin typeface="AR CENA" panose="02000000000000000000" pitchFamily="2" charset="0"/>
                <a:ea typeface="MS PGothic" panose="020B0600070205080204" pitchFamily="34" charset="-128"/>
              </a:rPr>
              <a:t>appetizer</a:t>
            </a:r>
            <a:r>
              <a:rPr lang="it-IT" sz="1600" kern="150" dirty="0">
                <a:solidFill>
                  <a:srgbClr val="222222"/>
                </a:solidFill>
                <a:latin typeface="AR CENA" panose="02000000000000000000" pitchFamily="2" charset="0"/>
                <a:ea typeface="MS PGothic" panose="020B0600070205080204" pitchFamily="34" charset="-128"/>
              </a:rPr>
              <a:t> </a:t>
            </a:r>
            <a:r>
              <a:rPr lang="it-IT" sz="1600" kern="150" dirty="0" err="1">
                <a:solidFill>
                  <a:srgbClr val="222222"/>
                </a:solidFill>
                <a:latin typeface="AR CENA" panose="02000000000000000000" pitchFamily="2" charset="0"/>
                <a:ea typeface="MS PGothic" panose="020B0600070205080204" pitchFamily="34" charset="-128"/>
              </a:rPr>
              <a:t>that</a:t>
            </a:r>
            <a:r>
              <a:rPr lang="it-IT" sz="1600" kern="150" dirty="0">
                <a:solidFill>
                  <a:srgbClr val="222222"/>
                </a:solidFill>
                <a:latin typeface="AR CENA" panose="02000000000000000000" pitchFamily="2" charset="0"/>
                <a:ea typeface="MS PGothic" panose="020B0600070205080204" pitchFamily="34" charset="-128"/>
              </a:rPr>
              <a:t> </a:t>
            </a:r>
            <a:r>
              <a:rPr lang="it-IT" sz="1600" kern="150" dirty="0" err="1">
                <a:solidFill>
                  <a:srgbClr val="222222"/>
                </a:solidFill>
                <a:latin typeface="AR CENA" panose="02000000000000000000" pitchFamily="2" charset="0"/>
                <a:ea typeface="MS PGothic" panose="020B0600070205080204" pitchFamily="34" charset="-128"/>
              </a:rPr>
              <a:t>is</a:t>
            </a:r>
            <a:r>
              <a:rPr lang="it-IT" sz="1600" kern="150" dirty="0">
                <a:solidFill>
                  <a:srgbClr val="222222"/>
                </a:solidFill>
                <a:latin typeface="AR CENA" panose="02000000000000000000" pitchFamily="2" charset="0"/>
                <a:ea typeface="MS PGothic" panose="020B0600070205080204" pitchFamily="34" charset="-128"/>
              </a:rPr>
              <a:t> easy to make and </a:t>
            </a:r>
            <a:r>
              <a:rPr lang="it-IT" sz="1600" kern="150" dirty="0" err="1">
                <a:solidFill>
                  <a:srgbClr val="222222"/>
                </a:solidFill>
                <a:latin typeface="AR CENA" panose="02000000000000000000" pitchFamily="2" charset="0"/>
                <a:ea typeface="MS PGothic" panose="020B0600070205080204" pitchFamily="34" charset="-128"/>
              </a:rPr>
              <a:t>certainly</a:t>
            </a:r>
            <a:r>
              <a:rPr lang="it-IT" sz="1600" kern="150" dirty="0">
                <a:solidFill>
                  <a:srgbClr val="222222"/>
                </a:solidFill>
                <a:latin typeface="AR CENA" panose="02000000000000000000" pitchFamily="2" charset="0"/>
                <a:ea typeface="MS PGothic" panose="020B0600070205080204" pitchFamily="34" charset="-128"/>
              </a:rPr>
              <a:t> </a:t>
            </a:r>
            <a:r>
              <a:rPr lang="it-IT" sz="1600" kern="150" dirty="0" err="1">
                <a:solidFill>
                  <a:srgbClr val="222222"/>
                </a:solidFill>
                <a:latin typeface="AR CENA" panose="02000000000000000000" pitchFamily="2" charset="0"/>
                <a:ea typeface="MS PGothic" panose="020B0600070205080204" pitchFamily="34" charset="-128"/>
              </a:rPr>
              <a:t>successful</a:t>
            </a:r>
            <a:endParaRPr lang="it-IT" sz="1000" kern="150" dirty="0">
              <a:latin typeface="Courier New" panose="02070309020205020404" pitchFamily="49" charset="0"/>
              <a:ea typeface="MS PGothic" panose="020B0600070205080204" pitchFamily="34" charset="-128"/>
            </a:endParaRPr>
          </a:p>
          <a:p>
            <a:pPr>
              <a:lnSpc>
                <a:spcPts val="2700"/>
              </a:lnSpc>
              <a:spcAft>
                <a:spcPts val="0"/>
              </a:spcAft>
            </a:pPr>
            <a:r>
              <a:rPr lang="it-IT" sz="1600" kern="150" dirty="0">
                <a:solidFill>
                  <a:srgbClr val="0000CC"/>
                </a:solidFill>
                <a:latin typeface="AR CENA" panose="02000000000000000000" pitchFamily="2" charset="0"/>
                <a:ea typeface="MS PGothic" panose="020B0600070205080204" pitchFamily="34" charset="-128"/>
              </a:rPr>
              <a:t>DIFFICULTY LOW</a:t>
            </a:r>
            <a:endParaRPr lang="it-IT" sz="1000" kern="150" dirty="0">
              <a:latin typeface="Courier New" panose="02070309020205020404" pitchFamily="49" charset="0"/>
              <a:ea typeface="MS PGothic" panose="020B0600070205080204" pitchFamily="34" charset="-128"/>
            </a:endParaRPr>
          </a:p>
          <a:p>
            <a:pPr>
              <a:lnSpc>
                <a:spcPts val="2700"/>
              </a:lnSpc>
              <a:spcAft>
                <a:spcPts val="0"/>
              </a:spcAft>
            </a:pPr>
            <a:r>
              <a:rPr lang="it-IT" sz="1600" kern="150" dirty="0">
                <a:solidFill>
                  <a:srgbClr val="0000CC"/>
                </a:solidFill>
                <a:latin typeface="AR CENA" panose="02000000000000000000" pitchFamily="2" charset="0"/>
                <a:ea typeface="MS PGothic" panose="020B0600070205080204" pitchFamily="34" charset="-128"/>
              </a:rPr>
              <a:t>PREPARATION 5H 50 '</a:t>
            </a:r>
            <a:endParaRPr lang="it-IT" sz="1000" kern="150" dirty="0">
              <a:latin typeface="Courier New" panose="02070309020205020404" pitchFamily="49" charset="0"/>
              <a:ea typeface="MS PGothic" panose="020B0600070205080204" pitchFamily="34" charset="-128"/>
            </a:endParaRPr>
          </a:p>
          <a:p>
            <a:pPr>
              <a:lnSpc>
                <a:spcPts val="2700"/>
              </a:lnSpc>
              <a:spcAft>
                <a:spcPts val="0"/>
              </a:spcAft>
            </a:pPr>
            <a:r>
              <a:rPr lang="it-IT" sz="1600" kern="150" dirty="0">
                <a:solidFill>
                  <a:srgbClr val="0000CC"/>
                </a:solidFill>
                <a:latin typeface="AR CENA" panose="02000000000000000000" pitchFamily="2" charset="0"/>
                <a:ea typeface="MS PGothic" panose="020B0600070205080204" pitchFamily="34" charset="-128"/>
              </a:rPr>
              <a:t>CALORIES 420 FOR 100 g</a:t>
            </a:r>
            <a:endParaRPr lang="it-IT" sz="1000" kern="150" dirty="0">
              <a:latin typeface="Courier New" panose="02070309020205020404" pitchFamily="49" charset="0"/>
              <a:ea typeface="MS PGothic" panose="020B0600070205080204" pitchFamily="34" charset="-128"/>
            </a:endParaRPr>
          </a:p>
          <a:p>
            <a:pPr>
              <a:spcAft>
                <a:spcPts val="0"/>
              </a:spcAft>
            </a:pPr>
            <a:r>
              <a:rPr lang="it-IT" sz="1600" kern="150" dirty="0">
                <a:solidFill>
                  <a:srgbClr val="222222"/>
                </a:solidFill>
                <a:latin typeface="AR CENA" panose="02000000000000000000" pitchFamily="2" charset="0"/>
                <a:ea typeface="Andale Sans UI"/>
                <a:cs typeface="Tahoma" panose="020B0604030504040204" pitchFamily="34" charset="0"/>
              </a:rPr>
              <a:t> </a:t>
            </a:r>
            <a:endParaRPr lang="it-IT" sz="1200" kern="150" dirty="0">
              <a:latin typeface="Times New Roman" panose="02020603050405020304" pitchFamily="18" charset="0"/>
              <a:ea typeface="Andale Sans UI"/>
              <a:cs typeface="Tahoma" panose="020B0604030504040204" pitchFamily="34" charset="0"/>
            </a:endParaRPr>
          </a:p>
          <a:p>
            <a:pPr>
              <a:spcAft>
                <a:spcPts val="0"/>
              </a:spcAft>
            </a:pPr>
            <a:r>
              <a:rPr lang="it-IT" sz="1600" kern="150" dirty="0">
                <a:solidFill>
                  <a:srgbClr val="800000"/>
                </a:solidFill>
                <a:latin typeface="AR CENA" panose="02000000000000000000" pitchFamily="2" charset="0"/>
                <a:ea typeface="Andale Sans UI"/>
                <a:cs typeface="Tahoma" panose="020B0604030504040204" pitchFamily="34" charset="0"/>
              </a:rPr>
              <a:t>INGREDIENTS</a:t>
            </a:r>
            <a:endParaRPr lang="it-IT" sz="1200" kern="150" dirty="0">
              <a:latin typeface="Times New Roman" panose="02020603050405020304" pitchFamily="18" charset="0"/>
              <a:ea typeface="Andale Sans UI"/>
              <a:cs typeface="Tahoma" panose="020B0604030504040204" pitchFamily="34" charset="0"/>
            </a:endParaRPr>
          </a:p>
          <a:p>
            <a:pPr>
              <a:spcAft>
                <a:spcPts val="0"/>
              </a:spcAft>
            </a:pPr>
            <a:r>
              <a:rPr lang="it-IT" sz="1600" kern="150" dirty="0" err="1">
                <a:solidFill>
                  <a:srgbClr val="222222"/>
                </a:solidFill>
                <a:latin typeface="AR CENA" panose="02000000000000000000" pitchFamily="2" charset="0"/>
                <a:ea typeface="Andale Sans UI"/>
                <a:cs typeface="Tahoma" panose="020B0604030504040204" pitchFamily="34" charset="0"/>
              </a:rPr>
              <a:t>eggs</a:t>
            </a:r>
            <a:r>
              <a:rPr lang="it-IT" sz="1600" kern="150" dirty="0">
                <a:solidFill>
                  <a:srgbClr val="222222"/>
                </a:solidFill>
                <a:latin typeface="AR CENA" panose="02000000000000000000" pitchFamily="2" charset="0"/>
                <a:ea typeface="Andale Sans UI"/>
                <a:cs typeface="Tahoma" panose="020B0604030504040204" pitchFamily="34" charset="0"/>
              </a:rPr>
              <a:t> 8 </a:t>
            </a:r>
            <a:r>
              <a:rPr lang="it-IT" sz="1600" kern="150" dirty="0" err="1">
                <a:solidFill>
                  <a:srgbClr val="222222"/>
                </a:solidFill>
                <a:latin typeface="AR CENA" panose="02000000000000000000" pitchFamily="2" charset="0"/>
                <a:ea typeface="Andale Sans UI"/>
                <a:cs typeface="Tahoma" panose="020B0604030504040204" pitchFamily="34" charset="0"/>
              </a:rPr>
              <a:t>Finely</a:t>
            </a:r>
            <a:r>
              <a:rPr lang="it-IT" sz="1600" kern="150" dirty="0">
                <a:solidFill>
                  <a:srgbClr val="222222"/>
                </a:solidFill>
                <a:latin typeface="AR CENA" panose="02000000000000000000" pitchFamily="2" charset="0"/>
                <a:ea typeface="Andale Sans UI"/>
                <a:cs typeface="Tahoma" panose="020B0604030504040204" pitchFamily="34" charset="0"/>
              </a:rPr>
              <a:t> ground </a:t>
            </a:r>
            <a:r>
              <a:rPr lang="it-IT" sz="1600" kern="150" dirty="0" err="1">
                <a:solidFill>
                  <a:srgbClr val="222222"/>
                </a:solidFill>
                <a:latin typeface="AR CENA" panose="02000000000000000000" pitchFamily="2" charset="0"/>
                <a:ea typeface="Andale Sans UI"/>
                <a:cs typeface="Tahoma" panose="020B0604030504040204" pitchFamily="34" charset="0"/>
              </a:rPr>
              <a:t>sausages</a:t>
            </a:r>
            <a:r>
              <a:rPr lang="it-IT" sz="1600" kern="150" dirty="0">
                <a:solidFill>
                  <a:srgbClr val="222222"/>
                </a:solidFill>
                <a:latin typeface="AR CENA" panose="02000000000000000000" pitchFamily="2" charset="0"/>
                <a:ea typeface="Andale Sans UI"/>
                <a:cs typeface="Tahoma" panose="020B0604030504040204" pitchFamily="34" charset="0"/>
              </a:rPr>
              <a:t> 100 g Ground </a:t>
            </a:r>
            <a:r>
              <a:rPr lang="it-IT" sz="1600" kern="150" dirty="0" err="1">
                <a:solidFill>
                  <a:srgbClr val="222222"/>
                </a:solidFill>
                <a:latin typeface="AR CENA" panose="02000000000000000000" pitchFamily="2" charset="0"/>
                <a:ea typeface="Andale Sans UI"/>
                <a:cs typeface="Tahoma" panose="020B0604030504040204" pitchFamily="34" charset="0"/>
              </a:rPr>
              <a:t>beef</a:t>
            </a:r>
            <a:r>
              <a:rPr lang="it-IT" sz="1600" kern="150" dirty="0">
                <a:solidFill>
                  <a:srgbClr val="222222"/>
                </a:solidFill>
                <a:latin typeface="AR CENA" panose="02000000000000000000" pitchFamily="2" charset="0"/>
                <a:ea typeface="Andale Sans UI"/>
                <a:cs typeface="Tahoma" panose="020B0604030504040204" pitchFamily="34" charset="0"/>
              </a:rPr>
              <a:t> 200 g Bread 1 </a:t>
            </a:r>
            <a:r>
              <a:rPr lang="it-IT" sz="1600" kern="150" dirty="0" err="1">
                <a:solidFill>
                  <a:srgbClr val="222222"/>
                </a:solidFill>
                <a:latin typeface="AR CENA" panose="02000000000000000000" pitchFamily="2" charset="0"/>
                <a:ea typeface="Andale Sans UI"/>
                <a:cs typeface="Tahoma" panose="020B0604030504040204" pitchFamily="34" charset="0"/>
              </a:rPr>
              <a:t>slice</a:t>
            </a:r>
            <a:r>
              <a:rPr lang="it-IT" sz="1600" kern="150" dirty="0">
                <a:solidFill>
                  <a:srgbClr val="222222"/>
                </a:solidFill>
                <a:latin typeface="AR CENA" panose="02000000000000000000" pitchFamily="2" charset="0"/>
                <a:ea typeface="Andale Sans UI"/>
                <a:cs typeface="Tahoma" panose="020B0604030504040204" pitchFamily="34" charset="0"/>
              </a:rPr>
              <a:t> Milk Just </a:t>
            </a:r>
            <a:r>
              <a:rPr lang="it-IT" sz="1600" kern="150" dirty="0" err="1">
                <a:solidFill>
                  <a:srgbClr val="222222"/>
                </a:solidFill>
                <a:latin typeface="AR CENA" panose="02000000000000000000" pitchFamily="2" charset="0"/>
                <a:ea typeface="Andale Sans UI"/>
                <a:cs typeface="Tahoma" panose="020B0604030504040204" pitchFamily="34" charset="0"/>
              </a:rPr>
              <a:t>enough</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Parmesan</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Cheese</a:t>
            </a:r>
            <a:r>
              <a:rPr lang="it-IT" sz="1600" kern="150" dirty="0">
                <a:solidFill>
                  <a:srgbClr val="222222"/>
                </a:solidFill>
                <a:latin typeface="AR CENA" panose="02000000000000000000" pitchFamily="2" charset="0"/>
                <a:ea typeface="Andale Sans UI"/>
                <a:cs typeface="Tahoma" panose="020B0604030504040204" pitchFamily="34" charset="0"/>
              </a:rPr>
              <a:t> 40 g </a:t>
            </a:r>
            <a:r>
              <a:rPr lang="it-IT" sz="1600" kern="150" dirty="0" err="1">
                <a:solidFill>
                  <a:srgbClr val="222222"/>
                </a:solidFill>
                <a:latin typeface="AR CENA" panose="02000000000000000000" pitchFamily="2" charset="0"/>
                <a:ea typeface="Andale Sans UI"/>
                <a:cs typeface="Tahoma" panose="020B0604030504040204" pitchFamily="34" charset="0"/>
              </a:rPr>
              <a:t>salt</a:t>
            </a:r>
            <a:r>
              <a:rPr lang="it-IT" sz="1600" kern="150" dirty="0">
                <a:solidFill>
                  <a:srgbClr val="222222"/>
                </a:solidFill>
                <a:latin typeface="AR CENA" panose="02000000000000000000" pitchFamily="2" charset="0"/>
                <a:ea typeface="Andale Sans UI"/>
                <a:cs typeface="Tahoma" panose="020B0604030504040204" pitchFamily="34" charset="0"/>
              </a:rPr>
              <a:t> Just </a:t>
            </a:r>
            <a:r>
              <a:rPr lang="it-IT" sz="1600" kern="150" dirty="0" err="1">
                <a:solidFill>
                  <a:srgbClr val="222222"/>
                </a:solidFill>
                <a:latin typeface="AR CENA" panose="02000000000000000000" pitchFamily="2" charset="0"/>
                <a:ea typeface="Andale Sans UI"/>
                <a:cs typeface="Tahoma" panose="020B0604030504040204" pitchFamily="34" charset="0"/>
              </a:rPr>
              <a:t>enough</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pepper</a:t>
            </a:r>
            <a:r>
              <a:rPr lang="it-IT" sz="1600" kern="150" dirty="0">
                <a:solidFill>
                  <a:srgbClr val="222222"/>
                </a:solidFill>
                <a:latin typeface="AR CENA" panose="02000000000000000000" pitchFamily="2" charset="0"/>
                <a:ea typeface="Andale Sans UI"/>
                <a:cs typeface="Tahoma" panose="020B0604030504040204" pitchFamily="34" charset="0"/>
              </a:rPr>
              <a:t> Just </a:t>
            </a:r>
            <a:r>
              <a:rPr lang="it-IT" sz="1600" kern="150" dirty="0" err="1">
                <a:solidFill>
                  <a:srgbClr val="222222"/>
                </a:solidFill>
                <a:latin typeface="AR CENA" panose="02000000000000000000" pitchFamily="2" charset="0"/>
                <a:ea typeface="Andale Sans UI"/>
                <a:cs typeface="Tahoma" panose="020B0604030504040204" pitchFamily="34" charset="0"/>
              </a:rPr>
              <a:t>enough</a:t>
            </a:r>
            <a:r>
              <a:rPr lang="it-IT" sz="1600" kern="150" dirty="0">
                <a:solidFill>
                  <a:srgbClr val="222222"/>
                </a:solidFill>
                <a:latin typeface="AR CENA" panose="02000000000000000000" pitchFamily="2" charset="0"/>
                <a:ea typeface="Andale Sans UI"/>
                <a:cs typeface="Tahoma" panose="020B0604030504040204" pitchFamily="34" charset="0"/>
              </a:rPr>
              <a:t> Bread </a:t>
            </a:r>
            <a:r>
              <a:rPr lang="it-IT" sz="1600" kern="150" dirty="0" err="1">
                <a:solidFill>
                  <a:srgbClr val="222222"/>
                </a:solidFill>
                <a:latin typeface="AR CENA" panose="02000000000000000000" pitchFamily="2" charset="0"/>
                <a:ea typeface="Andale Sans UI"/>
                <a:cs typeface="Tahoma" panose="020B0604030504040204" pitchFamily="34" charset="0"/>
              </a:rPr>
              <a:t>crumbs</a:t>
            </a:r>
            <a:r>
              <a:rPr lang="it-IT" sz="1600" kern="150" dirty="0">
                <a:solidFill>
                  <a:srgbClr val="222222"/>
                </a:solidFill>
                <a:latin typeface="AR CENA" panose="02000000000000000000" pitchFamily="2" charset="0"/>
                <a:ea typeface="Andale Sans UI"/>
                <a:cs typeface="Tahoma" panose="020B0604030504040204" pitchFamily="34" charset="0"/>
              </a:rPr>
              <a:t> Just </a:t>
            </a:r>
            <a:r>
              <a:rPr lang="it-IT" sz="1600" kern="150" dirty="0" err="1">
                <a:solidFill>
                  <a:srgbClr val="222222"/>
                </a:solidFill>
                <a:latin typeface="AR CENA" panose="02000000000000000000" pitchFamily="2" charset="0"/>
                <a:ea typeface="Andale Sans UI"/>
                <a:cs typeface="Tahoma" panose="020B0604030504040204" pitchFamily="34" charset="0"/>
              </a:rPr>
              <a:t>enough</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Flour</a:t>
            </a:r>
            <a:r>
              <a:rPr lang="it-IT" sz="1600" kern="150" dirty="0">
                <a:solidFill>
                  <a:srgbClr val="222222"/>
                </a:solidFill>
                <a:latin typeface="AR CENA" panose="02000000000000000000" pitchFamily="2" charset="0"/>
                <a:ea typeface="Andale Sans UI"/>
                <a:cs typeface="Tahoma" panose="020B0604030504040204" pitchFamily="34" charset="0"/>
              </a:rPr>
              <a:t> Just </a:t>
            </a:r>
            <a:r>
              <a:rPr lang="it-IT" sz="1600" kern="150" dirty="0" err="1">
                <a:solidFill>
                  <a:srgbClr val="222222"/>
                </a:solidFill>
                <a:latin typeface="AR CENA" panose="02000000000000000000" pitchFamily="2" charset="0"/>
                <a:ea typeface="Andale Sans UI"/>
                <a:cs typeface="Tahoma" panose="020B0604030504040204" pitchFamily="34" charset="0"/>
              </a:rPr>
              <a:t>enough</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Seed</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oil</a:t>
            </a:r>
            <a:r>
              <a:rPr lang="it-IT" sz="1600" kern="150" dirty="0">
                <a:solidFill>
                  <a:srgbClr val="222222"/>
                </a:solidFill>
                <a:latin typeface="AR CENA" panose="02000000000000000000" pitchFamily="2" charset="0"/>
                <a:ea typeface="Andale Sans UI"/>
                <a:cs typeface="Tahoma" panose="020B0604030504040204" pitchFamily="34" charset="0"/>
              </a:rPr>
              <a:t> Just </a:t>
            </a:r>
            <a:r>
              <a:rPr lang="it-IT" sz="1600" kern="150" dirty="0" err="1">
                <a:solidFill>
                  <a:srgbClr val="222222"/>
                </a:solidFill>
                <a:latin typeface="AR CENA" panose="02000000000000000000" pitchFamily="2" charset="0"/>
                <a:ea typeface="Andale Sans UI"/>
                <a:cs typeface="Tahoma" panose="020B0604030504040204" pitchFamily="34" charset="0"/>
              </a:rPr>
              <a:t>enough</a:t>
            </a:r>
            <a:r>
              <a:rPr lang="it-IT" sz="1600" kern="150" dirty="0">
                <a:solidFill>
                  <a:srgbClr val="222222"/>
                </a:solidFill>
                <a:latin typeface="AR CENA" panose="02000000000000000000" pitchFamily="2" charset="0"/>
                <a:ea typeface="Andale Sans UI"/>
                <a:cs typeface="Tahoma" panose="020B0604030504040204" pitchFamily="34" charset="0"/>
              </a:rPr>
              <a:t>.</a:t>
            </a:r>
            <a:endParaRPr lang="it-IT" sz="1200" kern="150" dirty="0">
              <a:latin typeface="Times New Roman" panose="02020603050405020304" pitchFamily="18" charset="0"/>
              <a:ea typeface="Andale Sans UI"/>
              <a:cs typeface="Tahoma" panose="020B0604030504040204" pitchFamily="34" charset="0"/>
            </a:endParaRPr>
          </a:p>
          <a:p>
            <a:pPr>
              <a:spcAft>
                <a:spcPts val="0"/>
              </a:spcAft>
            </a:pPr>
            <a:r>
              <a:rPr lang="it-IT" sz="1600" kern="150" dirty="0">
                <a:latin typeface="AR CENA" panose="02000000000000000000" pitchFamily="2" charset="0"/>
                <a:ea typeface="Andale Sans UI"/>
                <a:cs typeface="Tahoma" panose="020B0604030504040204" pitchFamily="34" charset="0"/>
              </a:rPr>
              <a:t> </a:t>
            </a:r>
            <a:endParaRPr lang="it-IT" sz="1200" kern="150" dirty="0">
              <a:latin typeface="Times New Roman" panose="02020603050405020304" pitchFamily="18" charset="0"/>
              <a:ea typeface="Andale Sans UI"/>
              <a:cs typeface="Tahoma" panose="020B0604030504040204" pitchFamily="34" charset="0"/>
            </a:endParaRPr>
          </a:p>
          <a:p>
            <a:pPr>
              <a:spcAft>
                <a:spcPts val="0"/>
              </a:spcAft>
            </a:pPr>
            <a:r>
              <a:rPr lang="it-IT" sz="1600" kern="150" dirty="0">
                <a:solidFill>
                  <a:srgbClr val="800000"/>
                </a:solidFill>
                <a:latin typeface="AR CENA" panose="02000000000000000000" pitchFamily="2" charset="0"/>
                <a:ea typeface="Andale Sans UI"/>
                <a:cs typeface="Tahoma" panose="020B0604030504040204" pitchFamily="34" charset="0"/>
              </a:rPr>
              <a:t>EGG PREPARATION IN MEATBALL</a:t>
            </a:r>
            <a:endParaRPr lang="it-IT" sz="1200" kern="150" dirty="0">
              <a:latin typeface="Times New Roman" panose="02020603050405020304" pitchFamily="18" charset="0"/>
              <a:ea typeface="Andale Sans UI"/>
              <a:cs typeface="Tahoma" panose="020B0604030504040204" pitchFamily="34" charset="0"/>
            </a:endParaRPr>
          </a:p>
          <a:p>
            <a:pPr>
              <a:spcAft>
                <a:spcPts val="0"/>
              </a:spcAft>
            </a:pPr>
            <a:r>
              <a:rPr lang="it-IT" sz="1600" kern="150" dirty="0">
                <a:solidFill>
                  <a:srgbClr val="800000"/>
                </a:solidFill>
                <a:latin typeface="AR CENA" panose="02000000000000000000" pitchFamily="2" charset="0"/>
                <a:ea typeface="Andale Sans UI"/>
                <a:cs typeface="Tahoma" panose="020B0604030504040204" pitchFamily="34" charset="0"/>
              </a:rPr>
              <a:t> 1 </a:t>
            </a:r>
            <a:r>
              <a:rPr lang="it-IT" sz="1600" kern="150" dirty="0" err="1">
                <a:solidFill>
                  <a:srgbClr val="222222"/>
                </a:solidFill>
                <a:latin typeface="AR CENA" panose="02000000000000000000" pitchFamily="2" charset="0"/>
                <a:ea typeface="Andale Sans UI"/>
                <a:cs typeface="Tahoma" panose="020B0604030504040204" pitchFamily="34" charset="0"/>
              </a:rPr>
              <a:t>Boil</a:t>
            </a:r>
            <a:r>
              <a:rPr lang="it-IT" sz="1600" kern="150" dirty="0">
                <a:solidFill>
                  <a:srgbClr val="222222"/>
                </a:solidFill>
                <a:latin typeface="AR CENA" panose="02000000000000000000" pitchFamily="2" charset="0"/>
                <a:ea typeface="Andale Sans UI"/>
                <a:cs typeface="Tahoma" panose="020B0604030504040204" pitchFamily="34" charset="0"/>
              </a:rPr>
              <a:t> 6 </a:t>
            </a:r>
            <a:r>
              <a:rPr lang="it-IT" sz="1600" kern="150" dirty="0" err="1">
                <a:solidFill>
                  <a:srgbClr val="222222"/>
                </a:solidFill>
                <a:latin typeface="AR CENA" panose="02000000000000000000" pitchFamily="2" charset="0"/>
                <a:ea typeface="Andale Sans UI"/>
                <a:cs typeface="Tahoma" panose="020B0604030504040204" pitchFamily="34" charset="0"/>
              </a:rPr>
              <a:t>eggs</a:t>
            </a:r>
            <a:r>
              <a:rPr lang="it-IT" sz="1600" kern="150" dirty="0">
                <a:solidFill>
                  <a:srgbClr val="222222"/>
                </a:solidFill>
                <a:latin typeface="AR CENA" panose="02000000000000000000" pitchFamily="2" charset="0"/>
                <a:ea typeface="Andale Sans UI"/>
                <a:cs typeface="Tahoma" panose="020B0604030504040204" pitchFamily="34" charset="0"/>
              </a:rPr>
              <a:t> for 5 minutes and set </a:t>
            </a:r>
            <a:r>
              <a:rPr lang="it-IT" sz="1600" kern="150" dirty="0" err="1">
                <a:solidFill>
                  <a:srgbClr val="222222"/>
                </a:solidFill>
                <a:latin typeface="AR CENA" panose="02000000000000000000" pitchFamily="2" charset="0"/>
                <a:ea typeface="Andale Sans UI"/>
                <a:cs typeface="Tahoma" panose="020B0604030504040204" pitchFamily="34" charset="0"/>
              </a:rPr>
              <a:t>aside</a:t>
            </a:r>
            <a:r>
              <a:rPr lang="it-IT" sz="1600" kern="150" dirty="0">
                <a:solidFill>
                  <a:srgbClr val="222222"/>
                </a:solidFill>
                <a:latin typeface="AR CENA" panose="02000000000000000000" pitchFamily="2" charset="0"/>
                <a:ea typeface="Andale Sans UI"/>
                <a:cs typeface="Tahoma" panose="020B0604030504040204" pitchFamily="34" charset="0"/>
              </a:rPr>
              <a:t>. In a </a:t>
            </a:r>
            <a:r>
              <a:rPr lang="it-IT" sz="1600" kern="150" dirty="0" err="1">
                <a:solidFill>
                  <a:srgbClr val="222222"/>
                </a:solidFill>
                <a:latin typeface="AR CENA" panose="02000000000000000000" pitchFamily="2" charset="0"/>
                <a:ea typeface="Andale Sans UI"/>
                <a:cs typeface="Tahoma" panose="020B0604030504040204" pitchFamily="34" charset="0"/>
              </a:rPr>
              <a:t>bowl</a:t>
            </a:r>
            <a:r>
              <a:rPr lang="it-IT" sz="1600" kern="150" dirty="0">
                <a:solidFill>
                  <a:srgbClr val="222222"/>
                </a:solidFill>
                <a:latin typeface="AR CENA" panose="02000000000000000000" pitchFamily="2" charset="0"/>
                <a:ea typeface="Andale Sans UI"/>
                <a:cs typeface="Tahoma" panose="020B0604030504040204" pitchFamily="34" charset="0"/>
              </a:rPr>
              <a:t> put the </a:t>
            </a:r>
            <a:r>
              <a:rPr lang="it-IT" sz="1600" kern="150" dirty="0" err="1">
                <a:solidFill>
                  <a:srgbClr val="222222"/>
                </a:solidFill>
                <a:latin typeface="AR CENA" panose="02000000000000000000" pitchFamily="2" charset="0"/>
                <a:ea typeface="Andale Sans UI"/>
                <a:cs typeface="Tahoma" panose="020B0604030504040204" pitchFamily="34" charset="0"/>
              </a:rPr>
              <a:t>two</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types</a:t>
            </a:r>
            <a:r>
              <a:rPr lang="it-IT" sz="1600" kern="150" dirty="0">
                <a:solidFill>
                  <a:srgbClr val="222222"/>
                </a:solidFill>
                <a:latin typeface="AR CENA" panose="02000000000000000000" pitchFamily="2" charset="0"/>
                <a:ea typeface="Andale Sans UI"/>
                <a:cs typeface="Tahoma" panose="020B0604030504040204" pitchFamily="34" charset="0"/>
              </a:rPr>
              <a:t> of </a:t>
            </a:r>
            <a:r>
              <a:rPr lang="it-IT" sz="1600" kern="150" dirty="0" err="1">
                <a:solidFill>
                  <a:srgbClr val="222222"/>
                </a:solidFill>
                <a:latin typeface="AR CENA" panose="02000000000000000000" pitchFamily="2" charset="0"/>
                <a:ea typeface="Andale Sans UI"/>
                <a:cs typeface="Tahoma" panose="020B0604030504040204" pitchFamily="34" charset="0"/>
              </a:rPr>
              <a:t>meat</a:t>
            </a:r>
            <a:r>
              <a:rPr lang="it-IT" sz="1600" kern="150" dirty="0">
                <a:solidFill>
                  <a:srgbClr val="222222"/>
                </a:solidFill>
                <a:latin typeface="AR CENA" panose="02000000000000000000" pitchFamily="2" charset="0"/>
                <a:ea typeface="Andale Sans UI"/>
                <a:cs typeface="Tahoma" panose="020B0604030504040204" pitchFamily="34" charset="0"/>
              </a:rPr>
              <a:t>, the bread </a:t>
            </a:r>
            <a:r>
              <a:rPr lang="it-IT" sz="1600" kern="150" dirty="0" err="1">
                <a:solidFill>
                  <a:srgbClr val="222222"/>
                </a:solidFill>
                <a:latin typeface="AR CENA" panose="02000000000000000000" pitchFamily="2" charset="0"/>
                <a:ea typeface="Andale Sans UI"/>
                <a:cs typeface="Tahoma" panose="020B0604030504040204" pitchFamily="34" charset="0"/>
              </a:rPr>
              <a:t>soaked</a:t>
            </a:r>
            <a:r>
              <a:rPr lang="it-IT" sz="1600" kern="150" dirty="0">
                <a:solidFill>
                  <a:srgbClr val="222222"/>
                </a:solidFill>
                <a:latin typeface="AR CENA" panose="02000000000000000000" pitchFamily="2" charset="0"/>
                <a:ea typeface="Andale Sans UI"/>
                <a:cs typeface="Tahoma" panose="020B0604030504040204" pitchFamily="34" charset="0"/>
              </a:rPr>
              <a:t> in </a:t>
            </a:r>
            <a:r>
              <a:rPr lang="it-IT" sz="1600" kern="150" dirty="0" err="1">
                <a:solidFill>
                  <a:srgbClr val="222222"/>
                </a:solidFill>
                <a:latin typeface="AR CENA" panose="02000000000000000000" pitchFamily="2" charset="0"/>
                <a:ea typeface="Andale Sans UI"/>
                <a:cs typeface="Tahoma" panose="020B0604030504040204" pitchFamily="34" charset="0"/>
              </a:rPr>
              <a:t>milk</a:t>
            </a:r>
            <a:r>
              <a:rPr lang="it-IT" sz="1600" kern="150" dirty="0">
                <a:solidFill>
                  <a:srgbClr val="222222"/>
                </a:solidFill>
                <a:latin typeface="AR CENA" panose="02000000000000000000" pitchFamily="2" charset="0"/>
                <a:ea typeface="Andale Sans UI"/>
                <a:cs typeface="Tahoma" panose="020B0604030504040204" pitchFamily="34" charset="0"/>
              </a:rPr>
              <a:t> and </a:t>
            </a:r>
            <a:r>
              <a:rPr lang="it-IT" sz="1600" kern="150" dirty="0" err="1">
                <a:solidFill>
                  <a:srgbClr val="222222"/>
                </a:solidFill>
                <a:latin typeface="AR CENA" panose="02000000000000000000" pitchFamily="2" charset="0"/>
                <a:ea typeface="Andale Sans UI"/>
                <a:cs typeface="Tahoma" panose="020B0604030504040204" pitchFamily="34" charset="0"/>
              </a:rPr>
              <a:t>then</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squeezed</a:t>
            </a:r>
            <a:r>
              <a:rPr lang="it-IT" sz="1600" kern="150" dirty="0">
                <a:solidFill>
                  <a:srgbClr val="222222"/>
                </a:solidFill>
                <a:latin typeface="AR CENA" panose="02000000000000000000" pitchFamily="2" charset="0"/>
                <a:ea typeface="Andale Sans UI"/>
                <a:cs typeface="Tahoma" panose="020B0604030504040204" pitchFamily="34" charset="0"/>
              </a:rPr>
              <a:t>, the </a:t>
            </a:r>
            <a:r>
              <a:rPr lang="it-IT" sz="1600" kern="150" dirty="0" err="1">
                <a:solidFill>
                  <a:srgbClr val="222222"/>
                </a:solidFill>
                <a:latin typeface="AR CENA" panose="02000000000000000000" pitchFamily="2" charset="0"/>
                <a:ea typeface="Andale Sans UI"/>
                <a:cs typeface="Tahoma" panose="020B0604030504040204" pitchFamily="34" charset="0"/>
              </a:rPr>
              <a:t>egg</a:t>
            </a:r>
            <a:r>
              <a:rPr lang="it-IT" sz="1600" kern="150" dirty="0">
                <a:solidFill>
                  <a:srgbClr val="222222"/>
                </a:solidFill>
                <a:latin typeface="AR CENA" panose="02000000000000000000" pitchFamily="2" charset="0"/>
                <a:ea typeface="Andale Sans UI"/>
                <a:cs typeface="Tahoma" panose="020B0604030504040204" pitchFamily="34" charset="0"/>
              </a:rPr>
              <a:t>, the </a:t>
            </a:r>
            <a:r>
              <a:rPr lang="it-IT" sz="1600" kern="150" dirty="0" err="1">
                <a:solidFill>
                  <a:srgbClr val="222222"/>
                </a:solidFill>
                <a:latin typeface="AR CENA" panose="02000000000000000000" pitchFamily="2" charset="0"/>
                <a:ea typeface="Andale Sans UI"/>
                <a:cs typeface="Tahoma" panose="020B0604030504040204" pitchFamily="34" charset="0"/>
              </a:rPr>
              <a:t>grated</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cheese</a:t>
            </a:r>
            <a:r>
              <a:rPr lang="it-IT" sz="1600" kern="150" dirty="0">
                <a:solidFill>
                  <a:srgbClr val="222222"/>
                </a:solidFill>
                <a:latin typeface="AR CENA" panose="02000000000000000000" pitchFamily="2" charset="0"/>
                <a:ea typeface="Andale Sans UI"/>
                <a:cs typeface="Tahoma" panose="020B0604030504040204" pitchFamily="34" charset="0"/>
              </a:rPr>
              <a:t>, the </a:t>
            </a:r>
            <a:r>
              <a:rPr lang="it-IT" sz="1600" kern="150" dirty="0" err="1">
                <a:solidFill>
                  <a:srgbClr val="222222"/>
                </a:solidFill>
                <a:latin typeface="AR CENA" panose="02000000000000000000" pitchFamily="2" charset="0"/>
                <a:ea typeface="Andale Sans UI"/>
                <a:cs typeface="Tahoma" panose="020B0604030504040204" pitchFamily="34" charset="0"/>
              </a:rPr>
              <a:t>salt</a:t>
            </a:r>
            <a:r>
              <a:rPr lang="it-IT" sz="1600" kern="150" dirty="0">
                <a:solidFill>
                  <a:srgbClr val="222222"/>
                </a:solidFill>
                <a:latin typeface="AR CENA" panose="02000000000000000000" pitchFamily="2" charset="0"/>
                <a:ea typeface="Andale Sans UI"/>
                <a:cs typeface="Tahoma" panose="020B0604030504040204" pitchFamily="34" charset="0"/>
              </a:rPr>
              <a:t> and the </a:t>
            </a:r>
            <a:r>
              <a:rPr lang="it-IT" sz="1600" kern="150" dirty="0" err="1">
                <a:solidFill>
                  <a:srgbClr val="222222"/>
                </a:solidFill>
                <a:latin typeface="AR CENA" panose="02000000000000000000" pitchFamily="2" charset="0"/>
                <a:ea typeface="Andale Sans UI"/>
                <a:cs typeface="Tahoma" panose="020B0604030504040204" pitchFamily="34" charset="0"/>
              </a:rPr>
              <a:t>pepper</a:t>
            </a:r>
            <a:r>
              <a:rPr lang="it-IT" sz="1600" kern="150" dirty="0">
                <a:solidFill>
                  <a:srgbClr val="222222"/>
                </a:solidFill>
                <a:latin typeface="AR CENA" panose="02000000000000000000" pitchFamily="2" charset="0"/>
                <a:ea typeface="Andale Sans UI"/>
                <a:cs typeface="Tahoma" panose="020B0604030504040204" pitchFamily="34" charset="0"/>
              </a:rPr>
              <a:t>. Work the </a:t>
            </a:r>
            <a:r>
              <a:rPr lang="it-IT" sz="1600" kern="150" dirty="0" err="1">
                <a:solidFill>
                  <a:srgbClr val="222222"/>
                </a:solidFill>
                <a:latin typeface="AR CENA" panose="02000000000000000000" pitchFamily="2" charset="0"/>
                <a:ea typeface="Andale Sans UI"/>
                <a:cs typeface="Tahoma" panose="020B0604030504040204" pitchFamily="34" charset="0"/>
              </a:rPr>
              <a:t>ingredients</a:t>
            </a:r>
            <a:r>
              <a:rPr lang="it-IT" sz="1600" kern="150" dirty="0">
                <a:solidFill>
                  <a:srgbClr val="222222"/>
                </a:solidFill>
                <a:latin typeface="AR CENA" panose="02000000000000000000" pitchFamily="2" charset="0"/>
                <a:ea typeface="Andale Sans UI"/>
                <a:cs typeface="Tahoma" panose="020B0604030504040204" pitchFamily="34" charset="0"/>
              </a:rPr>
              <a:t> with your hands to make the </a:t>
            </a:r>
            <a:r>
              <a:rPr lang="it-IT" sz="1600" kern="150" dirty="0" err="1">
                <a:solidFill>
                  <a:srgbClr val="222222"/>
                </a:solidFill>
                <a:latin typeface="AR CENA" panose="02000000000000000000" pitchFamily="2" charset="0"/>
                <a:ea typeface="Andale Sans UI"/>
                <a:cs typeface="Tahoma" panose="020B0604030504040204" pitchFamily="34" charset="0"/>
              </a:rPr>
              <a:t>dough</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homogeneous</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a:solidFill>
                  <a:srgbClr val="800000"/>
                </a:solidFill>
                <a:latin typeface="AR CENA" panose="02000000000000000000" pitchFamily="2" charset="0"/>
                <a:ea typeface="Andale Sans UI"/>
                <a:cs typeface="Tahoma" panose="020B0604030504040204" pitchFamily="34" charset="0"/>
              </a:rPr>
              <a:t>2 </a:t>
            </a:r>
            <a:r>
              <a:rPr lang="it-IT" sz="1600" kern="150" dirty="0">
                <a:solidFill>
                  <a:srgbClr val="222222"/>
                </a:solidFill>
                <a:latin typeface="AR CENA" panose="02000000000000000000" pitchFamily="2" charset="0"/>
                <a:ea typeface="Andale Sans UI"/>
                <a:cs typeface="Tahoma" panose="020B0604030504040204" pitchFamily="34" charset="0"/>
              </a:rPr>
              <a:t>Peel the hard-boiled </a:t>
            </a:r>
            <a:r>
              <a:rPr lang="it-IT" sz="1600" kern="150" dirty="0" err="1">
                <a:solidFill>
                  <a:srgbClr val="222222"/>
                </a:solidFill>
                <a:latin typeface="AR CENA" panose="02000000000000000000" pitchFamily="2" charset="0"/>
                <a:ea typeface="Andale Sans UI"/>
                <a:cs typeface="Tahoma" panose="020B0604030504040204" pitchFamily="34" charset="0"/>
              </a:rPr>
              <a:t>eggs</a:t>
            </a:r>
            <a:r>
              <a:rPr lang="it-IT" sz="1600" kern="150" dirty="0">
                <a:solidFill>
                  <a:srgbClr val="222222"/>
                </a:solidFill>
                <a:latin typeface="AR CENA" panose="02000000000000000000" pitchFamily="2" charset="0"/>
                <a:ea typeface="Andale Sans UI"/>
                <a:cs typeface="Tahoma" panose="020B0604030504040204" pitchFamily="34" charset="0"/>
              </a:rPr>
              <a:t> and </a:t>
            </a:r>
            <a:r>
              <a:rPr lang="it-IT" sz="1600" kern="150" dirty="0" err="1">
                <a:solidFill>
                  <a:srgbClr val="222222"/>
                </a:solidFill>
                <a:latin typeface="AR CENA" panose="02000000000000000000" pitchFamily="2" charset="0"/>
                <a:ea typeface="Andale Sans UI"/>
                <a:cs typeface="Tahoma" panose="020B0604030504040204" pitchFamily="34" charset="0"/>
              </a:rPr>
              <a:t>flour</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them</a:t>
            </a:r>
            <a:r>
              <a:rPr lang="it-IT" sz="1600" kern="150" dirty="0">
                <a:solidFill>
                  <a:srgbClr val="222222"/>
                </a:solidFill>
                <a:latin typeface="AR CENA" panose="02000000000000000000" pitchFamily="2" charset="0"/>
                <a:ea typeface="Andale Sans UI"/>
                <a:cs typeface="Tahoma" panose="020B0604030504040204" pitchFamily="34" charset="0"/>
              </a:rPr>
              <a:t>. Take a </a:t>
            </a:r>
            <a:r>
              <a:rPr lang="it-IT" sz="1600" kern="150" dirty="0" err="1">
                <a:solidFill>
                  <a:srgbClr val="222222"/>
                </a:solidFill>
                <a:latin typeface="AR CENA" panose="02000000000000000000" pitchFamily="2" charset="0"/>
                <a:ea typeface="Andale Sans UI"/>
                <a:cs typeface="Tahoma" panose="020B0604030504040204" pitchFamily="34" charset="0"/>
              </a:rPr>
              <a:t>portion</a:t>
            </a:r>
            <a:r>
              <a:rPr lang="it-IT" sz="1600" kern="150" dirty="0">
                <a:solidFill>
                  <a:srgbClr val="222222"/>
                </a:solidFill>
                <a:latin typeface="AR CENA" panose="02000000000000000000" pitchFamily="2" charset="0"/>
                <a:ea typeface="Andale Sans UI"/>
                <a:cs typeface="Tahoma" panose="020B0604030504040204" pitchFamily="34" charset="0"/>
              </a:rPr>
              <a:t> of </a:t>
            </a:r>
            <a:r>
              <a:rPr lang="it-IT" sz="1600" kern="150" dirty="0" err="1">
                <a:solidFill>
                  <a:srgbClr val="222222"/>
                </a:solidFill>
                <a:latin typeface="AR CENA" panose="02000000000000000000" pitchFamily="2" charset="0"/>
                <a:ea typeface="Andale Sans UI"/>
                <a:cs typeface="Tahoma" panose="020B0604030504040204" pitchFamily="34" charset="0"/>
              </a:rPr>
              <a:t>meat</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about</a:t>
            </a:r>
            <a:r>
              <a:rPr lang="it-IT" sz="1600" kern="150" dirty="0">
                <a:solidFill>
                  <a:srgbClr val="222222"/>
                </a:solidFill>
                <a:latin typeface="AR CENA" panose="02000000000000000000" pitchFamily="2" charset="0"/>
                <a:ea typeface="Andale Sans UI"/>
                <a:cs typeface="Tahoma" panose="020B0604030504040204" pitchFamily="34" charset="0"/>
              </a:rPr>
              <a:t> the size of a </a:t>
            </a:r>
            <a:r>
              <a:rPr lang="it-IT" sz="1600" kern="150" dirty="0" err="1">
                <a:solidFill>
                  <a:srgbClr val="222222"/>
                </a:solidFill>
                <a:latin typeface="AR CENA" panose="02000000000000000000" pitchFamily="2" charset="0"/>
                <a:ea typeface="Andale Sans UI"/>
                <a:cs typeface="Tahoma" panose="020B0604030504040204" pitchFamily="34" charset="0"/>
              </a:rPr>
              <a:t>plum</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flatten</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it</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well</a:t>
            </a:r>
            <a:r>
              <a:rPr lang="it-IT" sz="1600" kern="150" dirty="0">
                <a:solidFill>
                  <a:srgbClr val="222222"/>
                </a:solidFill>
                <a:latin typeface="AR CENA" panose="02000000000000000000" pitchFamily="2" charset="0"/>
                <a:ea typeface="Andale Sans UI"/>
                <a:cs typeface="Tahoma" panose="020B0604030504040204" pitchFamily="34" charset="0"/>
              </a:rPr>
              <a:t> and use </a:t>
            </a:r>
            <a:r>
              <a:rPr lang="it-IT" sz="1600" kern="150" dirty="0" err="1">
                <a:solidFill>
                  <a:srgbClr val="222222"/>
                </a:solidFill>
                <a:latin typeface="AR CENA" panose="02000000000000000000" pitchFamily="2" charset="0"/>
                <a:ea typeface="Andale Sans UI"/>
                <a:cs typeface="Tahoma" panose="020B0604030504040204" pitchFamily="34" charset="0"/>
              </a:rPr>
              <a:t>it</a:t>
            </a:r>
            <a:r>
              <a:rPr lang="it-IT" sz="1600" kern="150" dirty="0">
                <a:solidFill>
                  <a:srgbClr val="222222"/>
                </a:solidFill>
                <a:latin typeface="AR CENA" panose="02000000000000000000" pitchFamily="2" charset="0"/>
                <a:ea typeface="Andale Sans UI"/>
                <a:cs typeface="Tahoma" panose="020B0604030504040204" pitchFamily="34" charset="0"/>
              </a:rPr>
              <a:t> to </a:t>
            </a:r>
            <a:r>
              <a:rPr lang="it-IT" sz="1600" kern="150" dirty="0" err="1">
                <a:solidFill>
                  <a:srgbClr val="222222"/>
                </a:solidFill>
                <a:latin typeface="AR CENA" panose="02000000000000000000" pitchFamily="2" charset="0"/>
                <a:ea typeface="Andale Sans UI"/>
                <a:cs typeface="Tahoma" panose="020B0604030504040204" pitchFamily="34" charset="0"/>
              </a:rPr>
              <a:t>wrap</a:t>
            </a:r>
            <a:r>
              <a:rPr lang="it-IT" sz="1600" kern="150" dirty="0">
                <a:solidFill>
                  <a:srgbClr val="222222"/>
                </a:solidFill>
                <a:latin typeface="AR CENA" panose="02000000000000000000" pitchFamily="2" charset="0"/>
                <a:ea typeface="Andale Sans UI"/>
                <a:cs typeface="Tahoma" panose="020B0604030504040204" pitchFamily="34" charset="0"/>
              </a:rPr>
              <a:t> a hard-boiled </a:t>
            </a:r>
            <a:r>
              <a:rPr lang="it-IT" sz="1600" kern="150" dirty="0" err="1">
                <a:solidFill>
                  <a:srgbClr val="222222"/>
                </a:solidFill>
                <a:latin typeface="AR CENA" panose="02000000000000000000" pitchFamily="2" charset="0"/>
                <a:ea typeface="Andale Sans UI"/>
                <a:cs typeface="Tahoma" panose="020B0604030504040204" pitchFamily="34" charset="0"/>
              </a:rPr>
              <a:t>egg</a:t>
            </a:r>
            <a:r>
              <a:rPr lang="it-IT" sz="1600" kern="150" dirty="0">
                <a:solidFill>
                  <a:srgbClr val="222222"/>
                </a:solidFill>
                <a:latin typeface="AR CENA" panose="02000000000000000000" pitchFamily="2" charset="0"/>
                <a:ea typeface="Andale Sans UI"/>
                <a:cs typeface="Tahoma" panose="020B0604030504040204" pitchFamily="34" charset="0"/>
              </a:rPr>
              <a:t>, so </a:t>
            </a:r>
            <a:r>
              <a:rPr lang="it-IT" sz="1600" kern="150" dirty="0" err="1">
                <a:solidFill>
                  <a:srgbClr val="222222"/>
                </a:solidFill>
                <a:latin typeface="AR CENA" panose="02000000000000000000" pitchFamily="2" charset="0"/>
                <a:ea typeface="Andale Sans UI"/>
                <a:cs typeface="Tahoma" panose="020B0604030504040204" pitchFamily="34" charset="0"/>
              </a:rPr>
              <a:t>that</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it</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is</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perfectly</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covered</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a:solidFill>
                  <a:srgbClr val="800000"/>
                </a:solidFill>
                <a:latin typeface="AR CENA" panose="02000000000000000000" pitchFamily="2" charset="0"/>
                <a:ea typeface="Andale Sans UI"/>
                <a:cs typeface="Tahoma" panose="020B0604030504040204" pitchFamily="34" charset="0"/>
              </a:rPr>
              <a:t>3</a:t>
            </a:r>
            <a:r>
              <a:rPr lang="it-IT" sz="1600" kern="150" dirty="0">
                <a:solidFill>
                  <a:srgbClr val="222222"/>
                </a:solidFill>
                <a:latin typeface="AR CENA" panose="02000000000000000000" pitchFamily="2" charset="0"/>
                <a:ea typeface="Andale Sans UI"/>
                <a:cs typeface="Tahoma" panose="020B0604030504040204" pitchFamily="34" charset="0"/>
              </a:rPr>
              <a:t> Press </a:t>
            </a:r>
            <a:r>
              <a:rPr lang="it-IT" sz="1600" kern="150" dirty="0" err="1">
                <a:solidFill>
                  <a:srgbClr val="222222"/>
                </a:solidFill>
                <a:latin typeface="AR CENA" panose="02000000000000000000" pitchFamily="2" charset="0"/>
                <a:ea typeface="Andale Sans UI"/>
                <a:cs typeface="Tahoma" panose="020B0604030504040204" pitchFamily="34" charset="0"/>
              </a:rPr>
              <a:t>well</a:t>
            </a:r>
            <a:r>
              <a:rPr lang="it-IT" sz="1600" kern="150" dirty="0">
                <a:solidFill>
                  <a:srgbClr val="222222"/>
                </a:solidFill>
                <a:latin typeface="AR CENA" panose="02000000000000000000" pitchFamily="2" charset="0"/>
                <a:ea typeface="Andale Sans UI"/>
                <a:cs typeface="Tahoma" panose="020B0604030504040204" pitchFamily="34" charset="0"/>
              </a:rPr>
              <a:t> with your hands to compact the </a:t>
            </a:r>
            <a:r>
              <a:rPr lang="it-IT" sz="1600" kern="150" dirty="0" err="1">
                <a:solidFill>
                  <a:srgbClr val="222222"/>
                </a:solidFill>
                <a:latin typeface="AR CENA" panose="02000000000000000000" pitchFamily="2" charset="0"/>
                <a:ea typeface="Andale Sans UI"/>
                <a:cs typeface="Tahoma" panose="020B0604030504040204" pitchFamily="34" charset="0"/>
              </a:rPr>
              <a:t>meat</a:t>
            </a:r>
            <a:r>
              <a:rPr lang="it-IT" sz="1600" kern="150" dirty="0">
                <a:solidFill>
                  <a:srgbClr val="222222"/>
                </a:solidFill>
                <a:latin typeface="AR CENA" panose="02000000000000000000" pitchFamily="2" charset="0"/>
                <a:ea typeface="Andale Sans UI"/>
                <a:cs typeface="Tahoma" panose="020B0604030504040204" pitchFamily="34" charset="0"/>
              </a:rPr>
              <a:t> and pass the </a:t>
            </a:r>
            <a:r>
              <a:rPr lang="it-IT" sz="1600" kern="150" dirty="0" err="1">
                <a:solidFill>
                  <a:srgbClr val="222222"/>
                </a:solidFill>
                <a:latin typeface="AR CENA" panose="02000000000000000000" pitchFamily="2" charset="0"/>
                <a:ea typeface="Andale Sans UI"/>
                <a:cs typeface="Tahoma" panose="020B0604030504040204" pitchFamily="34" charset="0"/>
              </a:rPr>
              <a:t>meatball</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thus</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obtained</a:t>
            </a:r>
            <a:r>
              <a:rPr lang="it-IT" sz="1600" kern="150" dirty="0">
                <a:solidFill>
                  <a:srgbClr val="222222"/>
                </a:solidFill>
                <a:latin typeface="AR CENA" panose="02000000000000000000" pitchFamily="2" charset="0"/>
                <a:ea typeface="Andale Sans UI"/>
                <a:cs typeface="Tahoma" panose="020B0604030504040204" pitchFamily="34" charset="0"/>
              </a:rPr>
              <a:t> first in the </a:t>
            </a:r>
            <a:r>
              <a:rPr lang="it-IT" sz="1600" kern="150" dirty="0" err="1">
                <a:solidFill>
                  <a:srgbClr val="222222"/>
                </a:solidFill>
                <a:latin typeface="AR CENA" panose="02000000000000000000" pitchFamily="2" charset="0"/>
                <a:ea typeface="Andale Sans UI"/>
                <a:cs typeface="Tahoma" panose="020B0604030504040204" pitchFamily="34" charset="0"/>
              </a:rPr>
              <a:t>beaten</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egg</a:t>
            </a:r>
            <a:r>
              <a:rPr lang="it-IT" sz="1600" kern="150" dirty="0">
                <a:solidFill>
                  <a:srgbClr val="222222"/>
                </a:solidFill>
                <a:latin typeface="AR CENA" panose="02000000000000000000" pitchFamily="2" charset="0"/>
                <a:ea typeface="Andale Sans UI"/>
                <a:cs typeface="Tahoma" panose="020B0604030504040204" pitchFamily="34" charset="0"/>
              </a:rPr>
              <a:t> and </a:t>
            </a:r>
            <a:r>
              <a:rPr lang="it-IT" sz="1600" kern="150" dirty="0" err="1">
                <a:solidFill>
                  <a:srgbClr val="222222"/>
                </a:solidFill>
                <a:latin typeface="AR CENA" panose="02000000000000000000" pitchFamily="2" charset="0"/>
                <a:ea typeface="Andale Sans UI"/>
                <a:cs typeface="Tahoma" panose="020B0604030504040204" pitchFamily="34" charset="0"/>
              </a:rPr>
              <a:t>then</a:t>
            </a:r>
            <a:r>
              <a:rPr lang="it-IT" sz="1600" kern="150" dirty="0">
                <a:solidFill>
                  <a:srgbClr val="222222"/>
                </a:solidFill>
                <a:latin typeface="AR CENA" panose="02000000000000000000" pitchFamily="2" charset="0"/>
                <a:ea typeface="Andale Sans UI"/>
                <a:cs typeface="Tahoma" panose="020B0604030504040204" pitchFamily="34" charset="0"/>
              </a:rPr>
              <a:t> in the </a:t>
            </a:r>
            <a:r>
              <a:rPr lang="it-IT" sz="1600" kern="150" dirty="0" err="1">
                <a:solidFill>
                  <a:srgbClr val="222222"/>
                </a:solidFill>
                <a:latin typeface="AR CENA" panose="02000000000000000000" pitchFamily="2" charset="0"/>
                <a:ea typeface="Andale Sans UI"/>
                <a:cs typeface="Tahoma" panose="020B0604030504040204" pitchFamily="34" charset="0"/>
              </a:rPr>
              <a:t>breadcrumbs</a:t>
            </a:r>
            <a:r>
              <a:rPr lang="it-IT" sz="1600" kern="150" dirty="0">
                <a:solidFill>
                  <a:srgbClr val="222222"/>
                </a:solidFill>
                <a:latin typeface="AR CENA" panose="02000000000000000000" pitchFamily="2" charset="0"/>
                <a:ea typeface="Andale Sans UI"/>
                <a:cs typeface="Tahoma" panose="020B0604030504040204" pitchFamily="34" charset="0"/>
              </a:rPr>
              <a:t>. Do the </a:t>
            </a:r>
            <a:r>
              <a:rPr lang="it-IT" sz="1600" kern="150" dirty="0" err="1">
                <a:solidFill>
                  <a:srgbClr val="222222"/>
                </a:solidFill>
                <a:latin typeface="AR CENA" panose="02000000000000000000" pitchFamily="2" charset="0"/>
                <a:ea typeface="Andale Sans UI"/>
                <a:cs typeface="Tahoma" panose="020B0604030504040204" pitchFamily="34" charset="0"/>
              </a:rPr>
              <a:t>same</a:t>
            </a:r>
            <a:r>
              <a:rPr lang="it-IT" sz="1600" kern="150" dirty="0">
                <a:solidFill>
                  <a:srgbClr val="222222"/>
                </a:solidFill>
                <a:latin typeface="AR CENA" panose="02000000000000000000" pitchFamily="2" charset="0"/>
                <a:ea typeface="Andale Sans UI"/>
                <a:cs typeface="Tahoma" panose="020B0604030504040204" pitchFamily="34" charset="0"/>
              </a:rPr>
              <a:t> for the </a:t>
            </a:r>
            <a:r>
              <a:rPr lang="it-IT" sz="1600" kern="150" dirty="0" err="1">
                <a:solidFill>
                  <a:srgbClr val="222222"/>
                </a:solidFill>
                <a:latin typeface="AR CENA" panose="02000000000000000000" pitchFamily="2" charset="0"/>
                <a:ea typeface="Andale Sans UI"/>
                <a:cs typeface="Tahoma" panose="020B0604030504040204" pitchFamily="34" charset="0"/>
              </a:rPr>
              <a:t>other</a:t>
            </a:r>
            <a:r>
              <a:rPr lang="it-IT" sz="1600" kern="150" dirty="0">
                <a:solidFill>
                  <a:srgbClr val="222222"/>
                </a:solidFill>
                <a:latin typeface="AR CENA" panose="02000000000000000000" pitchFamily="2" charset="0"/>
                <a:ea typeface="Andale Sans UI"/>
                <a:cs typeface="Tahoma" panose="020B0604030504040204" pitchFamily="34" charset="0"/>
              </a:rPr>
              <a:t> hard-boiled </a:t>
            </a:r>
            <a:r>
              <a:rPr lang="it-IT" sz="1600" kern="150" dirty="0" err="1">
                <a:solidFill>
                  <a:srgbClr val="222222"/>
                </a:solidFill>
                <a:latin typeface="AR CENA" panose="02000000000000000000" pitchFamily="2" charset="0"/>
                <a:ea typeface="Andale Sans UI"/>
                <a:cs typeface="Tahoma" panose="020B0604030504040204" pitchFamily="34" charset="0"/>
              </a:rPr>
              <a:t>eggs</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a:solidFill>
                  <a:srgbClr val="800000"/>
                </a:solidFill>
                <a:latin typeface="AR CENA" panose="02000000000000000000" pitchFamily="2" charset="0"/>
                <a:ea typeface="Andale Sans UI"/>
                <a:cs typeface="Tahoma" panose="020B0604030504040204" pitchFamily="34" charset="0"/>
              </a:rPr>
              <a:t>4 </a:t>
            </a:r>
            <a:r>
              <a:rPr lang="it-IT" sz="1600" kern="150" dirty="0">
                <a:solidFill>
                  <a:srgbClr val="222222"/>
                </a:solidFill>
                <a:latin typeface="AR CENA" panose="02000000000000000000" pitchFamily="2" charset="0"/>
                <a:ea typeface="Andale Sans UI"/>
                <a:cs typeface="Tahoma" panose="020B0604030504040204" pitchFamily="34" charset="0"/>
              </a:rPr>
              <a:t>Put a pan with deep </a:t>
            </a:r>
            <a:r>
              <a:rPr lang="it-IT" sz="1600" kern="150" dirty="0" err="1">
                <a:solidFill>
                  <a:srgbClr val="222222"/>
                </a:solidFill>
                <a:latin typeface="AR CENA" panose="02000000000000000000" pitchFamily="2" charset="0"/>
                <a:ea typeface="Andale Sans UI"/>
                <a:cs typeface="Tahoma" panose="020B0604030504040204" pitchFamily="34" charset="0"/>
              </a:rPr>
              <a:t>oil</a:t>
            </a:r>
            <a:r>
              <a:rPr lang="it-IT" sz="1600" kern="150" dirty="0">
                <a:solidFill>
                  <a:srgbClr val="222222"/>
                </a:solidFill>
                <a:latin typeface="AR CENA" panose="02000000000000000000" pitchFamily="2" charset="0"/>
                <a:ea typeface="Andale Sans UI"/>
                <a:cs typeface="Tahoma" panose="020B0604030504040204" pitchFamily="34" charset="0"/>
              </a:rPr>
              <a:t> on the </a:t>
            </a:r>
            <a:r>
              <a:rPr lang="it-IT" sz="1600" kern="150" dirty="0" err="1">
                <a:solidFill>
                  <a:srgbClr val="222222"/>
                </a:solidFill>
                <a:latin typeface="AR CENA" panose="02000000000000000000" pitchFamily="2" charset="0"/>
                <a:ea typeface="Andale Sans UI"/>
                <a:cs typeface="Tahoma" panose="020B0604030504040204" pitchFamily="34" charset="0"/>
              </a:rPr>
              <a:t>heat</a:t>
            </a:r>
            <a:r>
              <a:rPr lang="it-IT" sz="1600" kern="150" dirty="0">
                <a:solidFill>
                  <a:srgbClr val="222222"/>
                </a:solidFill>
                <a:latin typeface="AR CENA" panose="02000000000000000000" pitchFamily="2" charset="0"/>
                <a:ea typeface="Andale Sans UI"/>
                <a:cs typeface="Tahoma" panose="020B0604030504040204" pitchFamily="34" charset="0"/>
              </a:rPr>
              <a:t> and </a:t>
            </a:r>
            <a:r>
              <a:rPr lang="it-IT" sz="1600" kern="150" dirty="0" err="1">
                <a:solidFill>
                  <a:srgbClr val="222222"/>
                </a:solidFill>
                <a:latin typeface="AR CENA" panose="02000000000000000000" pitchFamily="2" charset="0"/>
                <a:ea typeface="Andale Sans UI"/>
                <a:cs typeface="Tahoma" panose="020B0604030504040204" pitchFamily="34" charset="0"/>
              </a:rPr>
              <a:t>fry</a:t>
            </a:r>
            <a:r>
              <a:rPr lang="it-IT" sz="1600" kern="150" dirty="0">
                <a:solidFill>
                  <a:srgbClr val="222222"/>
                </a:solidFill>
                <a:latin typeface="AR CENA" panose="02000000000000000000" pitchFamily="2" charset="0"/>
                <a:ea typeface="Andale Sans UI"/>
                <a:cs typeface="Tahoma" panose="020B0604030504040204" pitchFamily="34" charset="0"/>
              </a:rPr>
              <a:t> the </a:t>
            </a:r>
            <a:r>
              <a:rPr lang="it-IT" sz="1600" kern="150" dirty="0" err="1">
                <a:solidFill>
                  <a:srgbClr val="222222"/>
                </a:solidFill>
                <a:latin typeface="AR CENA" panose="02000000000000000000" pitchFamily="2" charset="0"/>
                <a:ea typeface="Andale Sans UI"/>
                <a:cs typeface="Tahoma" panose="020B0604030504040204" pitchFamily="34" charset="0"/>
              </a:rPr>
              <a:t>eggs</a:t>
            </a:r>
            <a:r>
              <a:rPr lang="it-IT" sz="1600" kern="150" dirty="0">
                <a:solidFill>
                  <a:srgbClr val="222222"/>
                </a:solidFill>
                <a:latin typeface="AR CENA" panose="02000000000000000000" pitchFamily="2" charset="0"/>
                <a:ea typeface="Andale Sans UI"/>
                <a:cs typeface="Tahoma" panose="020B0604030504040204" pitchFamily="34" charset="0"/>
              </a:rPr>
              <a:t> in a </a:t>
            </a:r>
            <a:r>
              <a:rPr lang="it-IT" sz="1600" kern="150" dirty="0" err="1">
                <a:solidFill>
                  <a:srgbClr val="222222"/>
                </a:solidFill>
                <a:latin typeface="AR CENA" panose="02000000000000000000" pitchFamily="2" charset="0"/>
                <a:ea typeface="Andale Sans UI"/>
                <a:cs typeface="Tahoma" panose="020B0604030504040204" pitchFamily="34" charset="0"/>
              </a:rPr>
              <a:t>meatball</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Keep</a:t>
            </a:r>
            <a:r>
              <a:rPr lang="it-IT" sz="1600" kern="150" dirty="0">
                <a:solidFill>
                  <a:srgbClr val="222222"/>
                </a:solidFill>
                <a:latin typeface="AR CENA" panose="02000000000000000000" pitchFamily="2" charset="0"/>
                <a:ea typeface="Andale Sans UI"/>
                <a:cs typeface="Tahoma" panose="020B0604030504040204" pitchFamily="34" charset="0"/>
              </a:rPr>
              <a:t> the </a:t>
            </a:r>
            <a:r>
              <a:rPr lang="it-IT" sz="1600" kern="150" dirty="0" err="1">
                <a:solidFill>
                  <a:srgbClr val="222222"/>
                </a:solidFill>
                <a:latin typeface="AR CENA" panose="02000000000000000000" pitchFamily="2" charset="0"/>
                <a:ea typeface="Andale Sans UI"/>
                <a:cs typeface="Tahoma" panose="020B0604030504040204" pitchFamily="34" charset="0"/>
              </a:rPr>
              <a:t>flame</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not</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too</a:t>
            </a:r>
            <a:r>
              <a:rPr lang="it-IT" sz="1600" kern="150" dirty="0">
                <a:solidFill>
                  <a:srgbClr val="222222"/>
                </a:solidFill>
                <a:latin typeface="AR CENA" panose="02000000000000000000" pitchFamily="2" charset="0"/>
                <a:ea typeface="Andale Sans UI"/>
                <a:cs typeface="Tahoma" panose="020B0604030504040204" pitchFamily="34" charset="0"/>
              </a:rPr>
              <a:t> high, so </a:t>
            </a:r>
            <a:r>
              <a:rPr lang="it-IT" sz="1600" kern="150" dirty="0" err="1">
                <a:solidFill>
                  <a:srgbClr val="222222"/>
                </a:solidFill>
                <a:latin typeface="AR CENA" panose="02000000000000000000" pitchFamily="2" charset="0"/>
                <a:ea typeface="Andale Sans UI"/>
                <a:cs typeface="Tahoma" panose="020B0604030504040204" pitchFamily="34" charset="0"/>
              </a:rPr>
              <a:t>as</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not</a:t>
            </a:r>
            <a:r>
              <a:rPr lang="it-IT" sz="1600" kern="150" dirty="0">
                <a:solidFill>
                  <a:srgbClr val="222222"/>
                </a:solidFill>
                <a:latin typeface="AR CENA" panose="02000000000000000000" pitchFamily="2" charset="0"/>
                <a:ea typeface="Andale Sans UI"/>
                <a:cs typeface="Tahoma" panose="020B0604030504040204" pitchFamily="34" charset="0"/>
              </a:rPr>
              <a:t> to </a:t>
            </a:r>
            <a:r>
              <a:rPr lang="it-IT" sz="1600" kern="150" dirty="0" err="1">
                <a:solidFill>
                  <a:srgbClr val="222222"/>
                </a:solidFill>
                <a:latin typeface="AR CENA" panose="02000000000000000000" pitchFamily="2" charset="0"/>
                <a:ea typeface="Andale Sans UI"/>
                <a:cs typeface="Tahoma" panose="020B0604030504040204" pitchFamily="34" charset="0"/>
              </a:rPr>
              <a:t>burn</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them</a:t>
            </a:r>
            <a:r>
              <a:rPr lang="it-IT" sz="1600" kern="150" dirty="0">
                <a:solidFill>
                  <a:srgbClr val="222222"/>
                </a:solidFill>
                <a:latin typeface="AR CENA" panose="02000000000000000000" pitchFamily="2" charset="0"/>
                <a:ea typeface="Andale Sans UI"/>
                <a:cs typeface="Tahoma" panose="020B0604030504040204" pitchFamily="34" charset="0"/>
              </a:rPr>
              <a:t>. Serve </a:t>
            </a:r>
            <a:r>
              <a:rPr lang="it-IT" sz="1600" kern="150" dirty="0" err="1">
                <a:solidFill>
                  <a:srgbClr val="222222"/>
                </a:solidFill>
                <a:latin typeface="AR CENA" panose="02000000000000000000" pitchFamily="2" charset="0"/>
                <a:ea typeface="Andale Sans UI"/>
                <a:cs typeface="Tahoma" panose="020B0604030504040204" pitchFamily="34" charset="0"/>
              </a:rPr>
              <a:t>them</a:t>
            </a:r>
            <a:r>
              <a:rPr lang="it-IT" sz="1600" kern="150" dirty="0">
                <a:solidFill>
                  <a:srgbClr val="222222"/>
                </a:solidFill>
                <a:latin typeface="AR CENA" panose="02000000000000000000" pitchFamily="2" charset="0"/>
                <a:ea typeface="Andale Sans UI"/>
                <a:cs typeface="Tahoma" panose="020B0604030504040204" pitchFamily="34" charset="0"/>
              </a:rPr>
              <a:t> hot or </a:t>
            </a:r>
            <a:r>
              <a:rPr lang="it-IT" sz="1600" kern="150" dirty="0" err="1">
                <a:solidFill>
                  <a:srgbClr val="222222"/>
                </a:solidFill>
                <a:latin typeface="AR CENA" panose="02000000000000000000" pitchFamily="2" charset="0"/>
                <a:ea typeface="Andale Sans UI"/>
                <a:cs typeface="Tahoma" panose="020B0604030504040204" pitchFamily="34" charset="0"/>
              </a:rPr>
              <a:t>cold</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ith</a:t>
            </a:r>
            <a:r>
              <a:rPr lang="it-IT" sz="1600" kern="150" dirty="0">
                <a:solidFill>
                  <a:srgbClr val="222222"/>
                </a:solidFill>
                <a:latin typeface="AR CENA" panose="02000000000000000000" pitchFamily="2" charset="0"/>
                <a:ea typeface="Andale Sans UI"/>
                <a:cs typeface="Tahoma" panose="020B0604030504040204" pitchFamily="34" charset="0"/>
              </a:rPr>
              <a:t> mixed </a:t>
            </a:r>
            <a:r>
              <a:rPr lang="it-IT" sz="1600" kern="150" dirty="0" err="1">
                <a:solidFill>
                  <a:srgbClr val="222222"/>
                </a:solidFill>
                <a:latin typeface="AR CENA" panose="02000000000000000000" pitchFamily="2" charset="0"/>
                <a:ea typeface="Andale Sans UI"/>
                <a:cs typeface="Tahoma" panose="020B0604030504040204" pitchFamily="34" charset="0"/>
              </a:rPr>
              <a:t>salad</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They</a:t>
            </a:r>
            <a:r>
              <a:rPr lang="it-IT" sz="1600" kern="150" dirty="0">
                <a:solidFill>
                  <a:srgbClr val="222222"/>
                </a:solidFill>
                <a:latin typeface="AR CENA" panose="02000000000000000000" pitchFamily="2" charset="0"/>
                <a:ea typeface="Andale Sans UI"/>
                <a:cs typeface="Tahoma" panose="020B0604030504040204" pitchFamily="34" charset="0"/>
              </a:rPr>
              <a:t> are </a:t>
            </a:r>
            <a:r>
              <a:rPr lang="it-IT" sz="1600" kern="150" dirty="0" err="1">
                <a:solidFill>
                  <a:srgbClr val="222222"/>
                </a:solidFill>
                <a:latin typeface="AR CENA" panose="02000000000000000000" pitchFamily="2" charset="0"/>
                <a:ea typeface="Andale Sans UI"/>
                <a:cs typeface="Tahoma" panose="020B0604030504040204" pitchFamily="34" charset="0"/>
              </a:rPr>
              <a:t>also</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excellent</a:t>
            </a:r>
            <a:r>
              <a:rPr lang="it-IT" sz="1600" kern="150" dirty="0">
                <a:solidFill>
                  <a:srgbClr val="222222"/>
                </a:solidFill>
                <a:latin typeface="AR CENA" panose="02000000000000000000" pitchFamily="2" charset="0"/>
                <a:ea typeface="Andale Sans UI"/>
                <a:cs typeface="Tahoma" panose="020B0604030504040204" pitchFamily="34" charset="0"/>
              </a:rPr>
              <a:t> to </a:t>
            </a:r>
            <a:r>
              <a:rPr lang="it-IT" sz="1600" kern="150" dirty="0" err="1">
                <a:solidFill>
                  <a:srgbClr val="222222"/>
                </a:solidFill>
                <a:latin typeface="AR CENA" panose="02000000000000000000" pitchFamily="2" charset="0"/>
                <a:ea typeface="Andale Sans UI"/>
                <a:cs typeface="Tahoma" panose="020B0604030504040204" pitchFamily="34" charset="0"/>
              </a:rPr>
              <a:t>consume</a:t>
            </a:r>
            <a:r>
              <a:rPr lang="it-IT" sz="1600" kern="150" dirty="0">
                <a:solidFill>
                  <a:srgbClr val="222222"/>
                </a:solidFill>
                <a:latin typeface="AR CENA" panose="02000000000000000000" pitchFamily="2" charset="0"/>
                <a:ea typeface="Andale Sans UI"/>
                <a:cs typeface="Tahoma" panose="020B0604030504040204" pitchFamily="34" charset="0"/>
              </a:rPr>
              <a:t> </a:t>
            </a:r>
            <a:r>
              <a:rPr lang="it-IT" sz="1600" kern="150" dirty="0" err="1">
                <a:solidFill>
                  <a:srgbClr val="222222"/>
                </a:solidFill>
                <a:latin typeface="AR CENA" panose="02000000000000000000" pitchFamily="2" charset="0"/>
                <a:ea typeface="Andale Sans UI"/>
                <a:cs typeface="Tahoma" panose="020B0604030504040204" pitchFamily="34" charset="0"/>
              </a:rPr>
              <a:t>during</a:t>
            </a:r>
            <a:r>
              <a:rPr lang="it-IT" sz="1600" kern="150" dirty="0">
                <a:solidFill>
                  <a:srgbClr val="222222"/>
                </a:solidFill>
                <a:latin typeface="AR CENA" panose="02000000000000000000" pitchFamily="2" charset="0"/>
                <a:ea typeface="Andale Sans UI"/>
                <a:cs typeface="Tahoma" panose="020B0604030504040204" pitchFamily="34" charset="0"/>
              </a:rPr>
              <a:t> a picnic.</a:t>
            </a:r>
          </a:p>
          <a:p>
            <a:pPr>
              <a:spcAft>
                <a:spcPts val="0"/>
              </a:spcAft>
            </a:pPr>
            <a:r>
              <a:rPr lang="it-IT" sz="1600" kern="150" dirty="0">
                <a:solidFill>
                  <a:srgbClr val="222222"/>
                </a:solidFill>
                <a:latin typeface="AR CENA" panose="02000000000000000000" pitchFamily="2" charset="0"/>
                <a:ea typeface="Andale Sans UI"/>
                <a:cs typeface="Tahoma" panose="020B0604030504040204" pitchFamily="34" charset="0"/>
              </a:rPr>
              <a:t>(Daniele Adriano)</a:t>
            </a:r>
            <a:endParaRPr lang="it-IT" sz="1200" kern="150" dirty="0">
              <a:latin typeface="Times New Roman" panose="02020603050405020304" pitchFamily="18" charset="0"/>
              <a:ea typeface="Andale Sans UI"/>
              <a:cs typeface="Tahoma" panose="020B0604030504040204" pitchFamily="34" charset="0"/>
            </a:endParaRPr>
          </a:p>
        </p:txBody>
      </p:sp>
    </p:spTree>
    <p:extLst>
      <p:ext uri="{BB962C8B-B14F-4D97-AF65-F5344CB8AC3E}">
        <p14:creationId xmlns:p14="http://schemas.microsoft.com/office/powerpoint/2010/main" val="3814914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601CDFE-4438-4D79-AC4C-2CEA838C5307}"/>
              </a:ext>
            </a:extLst>
          </p:cNvPr>
          <p:cNvSpPr>
            <a:spLocks noChangeArrowheads="1"/>
          </p:cNvSpPr>
          <p:nvPr/>
        </p:nvSpPr>
        <p:spPr bwMode="auto">
          <a:xfrm>
            <a:off x="119269"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Freeform 14" descr="Titolo: Background graphic">
            <a:extLst>
              <a:ext uri="{FF2B5EF4-FFF2-40B4-BE49-F238E27FC236}">
                <a16:creationId xmlns:a16="http://schemas.microsoft.com/office/drawing/2014/main" id="{DE45E67A-CA14-435B-9483-013859BF6786}"/>
              </a:ext>
            </a:extLst>
          </p:cNvPr>
          <p:cNvSpPr>
            <a:spLocks noChangeAspect="1"/>
          </p:cNvSpPr>
          <p:nvPr/>
        </p:nvSpPr>
        <p:spPr bwMode="auto">
          <a:xfrm>
            <a:off x="6472031" y="457200"/>
            <a:ext cx="3006725" cy="5918200"/>
          </a:xfrm>
          <a:custGeom>
            <a:avLst/>
            <a:gdLst>
              <a:gd name="T0" fmla="*/ 2963899 w 285"/>
              <a:gd name="T1" fmla="*/ 180583 h 721"/>
              <a:gd name="T2" fmla="*/ 2868970 w 285"/>
              <a:gd name="T3" fmla="*/ 0 h 721"/>
              <a:gd name="T4" fmla="*/ 2626373 w 285"/>
              <a:gd name="T5" fmla="*/ 0 h 721"/>
              <a:gd name="T6" fmla="*/ 2246657 w 285"/>
              <a:gd name="T7" fmla="*/ 65667 h 721"/>
              <a:gd name="T8" fmla="*/ 1877488 w 285"/>
              <a:gd name="T9" fmla="*/ 0 h 721"/>
              <a:gd name="T10" fmla="*/ 1508319 w 285"/>
              <a:gd name="T11" fmla="*/ 65667 h 721"/>
              <a:gd name="T12" fmla="*/ 1128602 w 285"/>
              <a:gd name="T13" fmla="*/ 0 h 721"/>
              <a:gd name="T14" fmla="*/ 759433 w 285"/>
              <a:gd name="T15" fmla="*/ 65667 h 721"/>
              <a:gd name="T16" fmla="*/ 390264 w 285"/>
              <a:gd name="T17" fmla="*/ 0 h 721"/>
              <a:gd name="T18" fmla="*/ 137120 w 285"/>
              <a:gd name="T19" fmla="*/ 0 h 721"/>
              <a:gd name="T20" fmla="*/ 42191 w 285"/>
              <a:gd name="T21" fmla="*/ 180583 h 721"/>
              <a:gd name="T22" fmla="*/ 73834 w 285"/>
              <a:gd name="T23" fmla="*/ 385791 h 721"/>
              <a:gd name="T24" fmla="*/ 0 w 285"/>
              <a:gd name="T25" fmla="*/ 656666 h 721"/>
              <a:gd name="T26" fmla="*/ 73834 w 285"/>
              <a:gd name="T27" fmla="*/ 935749 h 721"/>
              <a:gd name="T28" fmla="*/ 0 w 285"/>
              <a:gd name="T29" fmla="*/ 1214832 h 721"/>
              <a:gd name="T30" fmla="*/ 73834 w 285"/>
              <a:gd name="T31" fmla="*/ 1485706 h 721"/>
              <a:gd name="T32" fmla="*/ 0 w 285"/>
              <a:gd name="T33" fmla="*/ 1764789 h 721"/>
              <a:gd name="T34" fmla="*/ 73834 w 285"/>
              <a:gd name="T35" fmla="*/ 2043872 h 721"/>
              <a:gd name="T36" fmla="*/ 0 w 285"/>
              <a:gd name="T37" fmla="*/ 2314747 h 721"/>
              <a:gd name="T38" fmla="*/ 73834 w 285"/>
              <a:gd name="T39" fmla="*/ 2593830 h 721"/>
              <a:gd name="T40" fmla="*/ 0 w 285"/>
              <a:gd name="T41" fmla="*/ 2864704 h 721"/>
              <a:gd name="T42" fmla="*/ 73834 w 285"/>
              <a:gd name="T43" fmla="*/ 3143787 h 721"/>
              <a:gd name="T44" fmla="*/ 0 w 285"/>
              <a:gd name="T45" fmla="*/ 3422870 h 721"/>
              <a:gd name="T46" fmla="*/ 73834 w 285"/>
              <a:gd name="T47" fmla="*/ 3693745 h 721"/>
              <a:gd name="T48" fmla="*/ 0 w 285"/>
              <a:gd name="T49" fmla="*/ 3972828 h 721"/>
              <a:gd name="T50" fmla="*/ 73834 w 285"/>
              <a:gd name="T51" fmla="*/ 4251911 h 721"/>
              <a:gd name="T52" fmla="*/ 0 w 285"/>
              <a:gd name="T53" fmla="*/ 4522785 h 721"/>
              <a:gd name="T54" fmla="*/ 73834 w 285"/>
              <a:gd name="T55" fmla="*/ 4801868 h 721"/>
              <a:gd name="T56" fmla="*/ 0 w 285"/>
              <a:gd name="T57" fmla="*/ 5080951 h 721"/>
              <a:gd name="T58" fmla="*/ 73834 w 285"/>
              <a:gd name="T59" fmla="*/ 5351826 h 721"/>
              <a:gd name="T60" fmla="*/ 0 w 285"/>
              <a:gd name="T61" fmla="*/ 5630909 h 721"/>
              <a:gd name="T62" fmla="*/ 0 w 285"/>
              <a:gd name="T63" fmla="*/ 5811492 h 721"/>
              <a:gd name="T64" fmla="*/ 232049 w 285"/>
              <a:gd name="T65" fmla="*/ 5885367 h 721"/>
              <a:gd name="T66" fmla="*/ 506289 w 285"/>
              <a:gd name="T67" fmla="*/ 5852533 h 721"/>
              <a:gd name="T68" fmla="*/ 886005 w 285"/>
              <a:gd name="T69" fmla="*/ 5918200 h 721"/>
              <a:gd name="T70" fmla="*/ 1255174 w 285"/>
              <a:gd name="T71" fmla="*/ 5852533 h 721"/>
              <a:gd name="T72" fmla="*/ 1624343 w 285"/>
              <a:gd name="T73" fmla="*/ 5918200 h 721"/>
              <a:gd name="T74" fmla="*/ 2004060 w 285"/>
              <a:gd name="T75" fmla="*/ 5852533 h 721"/>
              <a:gd name="T76" fmla="*/ 2373229 w 285"/>
              <a:gd name="T77" fmla="*/ 5918200 h 721"/>
              <a:gd name="T78" fmla="*/ 2752946 w 285"/>
              <a:gd name="T79" fmla="*/ 5852533 h 721"/>
              <a:gd name="T80" fmla="*/ 2963899 w 285"/>
              <a:gd name="T81" fmla="*/ 5885367 h 721"/>
              <a:gd name="T82" fmla="*/ 2932256 w 285"/>
              <a:gd name="T83" fmla="*/ 5721200 h 721"/>
              <a:gd name="T84" fmla="*/ 3006090 w 285"/>
              <a:gd name="T85" fmla="*/ 5442117 h 721"/>
              <a:gd name="T86" fmla="*/ 2932256 w 285"/>
              <a:gd name="T87" fmla="*/ 5171243 h 721"/>
              <a:gd name="T88" fmla="*/ 3006090 w 285"/>
              <a:gd name="T89" fmla="*/ 4892160 h 721"/>
              <a:gd name="T90" fmla="*/ 2932256 w 285"/>
              <a:gd name="T91" fmla="*/ 4621285 h 721"/>
              <a:gd name="T92" fmla="*/ 3006090 w 285"/>
              <a:gd name="T93" fmla="*/ 4342202 h 721"/>
              <a:gd name="T94" fmla="*/ 2932256 w 285"/>
              <a:gd name="T95" fmla="*/ 4063119 h 721"/>
              <a:gd name="T96" fmla="*/ 3006090 w 285"/>
              <a:gd name="T97" fmla="*/ 3792245 h 721"/>
              <a:gd name="T98" fmla="*/ 2932256 w 285"/>
              <a:gd name="T99" fmla="*/ 3513162 h 721"/>
              <a:gd name="T100" fmla="*/ 3006090 w 285"/>
              <a:gd name="T101" fmla="*/ 3234079 h 721"/>
              <a:gd name="T102" fmla="*/ 2932256 w 285"/>
              <a:gd name="T103" fmla="*/ 2963204 h 721"/>
              <a:gd name="T104" fmla="*/ 3006090 w 285"/>
              <a:gd name="T105" fmla="*/ 2684121 h 721"/>
              <a:gd name="T106" fmla="*/ 2932256 w 285"/>
              <a:gd name="T107" fmla="*/ 2405038 h 721"/>
              <a:gd name="T108" fmla="*/ 3006090 w 285"/>
              <a:gd name="T109" fmla="*/ 2134164 h 721"/>
              <a:gd name="T110" fmla="*/ 2932256 w 285"/>
              <a:gd name="T111" fmla="*/ 1855081 h 721"/>
              <a:gd name="T112" fmla="*/ 3006090 w 285"/>
              <a:gd name="T113" fmla="*/ 1575998 h 721"/>
              <a:gd name="T114" fmla="*/ 2932256 w 285"/>
              <a:gd name="T115" fmla="*/ 1305123 h 721"/>
              <a:gd name="T116" fmla="*/ 3006090 w 285"/>
              <a:gd name="T117" fmla="*/ 1026040 h 721"/>
              <a:gd name="T118" fmla="*/ 2932256 w 285"/>
              <a:gd name="T119" fmla="*/ 755166 h 721"/>
              <a:gd name="T120" fmla="*/ 3006090 w 285"/>
              <a:gd name="T121" fmla="*/ 476083 h 7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5"/>
              <a:gd name="T184" fmla="*/ 0 h 721"/>
              <a:gd name="T185" fmla="*/ 285 w 285"/>
              <a:gd name="T186" fmla="*/ 721 h 7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5" h="721">
                <a:moveTo>
                  <a:pt x="285" y="35"/>
                </a:moveTo>
                <a:cubicBezTo>
                  <a:pt x="285" y="31"/>
                  <a:pt x="282" y="26"/>
                  <a:pt x="278" y="24"/>
                </a:cubicBezTo>
                <a:cubicBezTo>
                  <a:pt x="279" y="24"/>
                  <a:pt x="280" y="23"/>
                  <a:pt x="281" y="22"/>
                </a:cubicBezTo>
                <a:cubicBezTo>
                  <a:pt x="284" y="20"/>
                  <a:pt x="285" y="16"/>
                  <a:pt x="285" y="13"/>
                </a:cubicBezTo>
                <a:cubicBezTo>
                  <a:pt x="285" y="10"/>
                  <a:pt x="284" y="6"/>
                  <a:pt x="281" y="4"/>
                </a:cubicBezTo>
                <a:cubicBezTo>
                  <a:pt x="279" y="2"/>
                  <a:pt x="276" y="0"/>
                  <a:pt x="272" y="0"/>
                </a:cubicBezTo>
                <a:cubicBezTo>
                  <a:pt x="269" y="0"/>
                  <a:pt x="266" y="2"/>
                  <a:pt x="263" y="4"/>
                </a:cubicBezTo>
                <a:cubicBezTo>
                  <a:pt x="262" y="5"/>
                  <a:pt x="261" y="7"/>
                  <a:pt x="261" y="8"/>
                </a:cubicBezTo>
                <a:cubicBezTo>
                  <a:pt x="259" y="4"/>
                  <a:pt x="254" y="0"/>
                  <a:pt x="249" y="0"/>
                </a:cubicBezTo>
                <a:cubicBezTo>
                  <a:pt x="243" y="0"/>
                  <a:pt x="239" y="4"/>
                  <a:pt x="237" y="8"/>
                </a:cubicBezTo>
                <a:cubicBezTo>
                  <a:pt x="235" y="4"/>
                  <a:pt x="231" y="0"/>
                  <a:pt x="225" y="0"/>
                </a:cubicBezTo>
                <a:cubicBezTo>
                  <a:pt x="220" y="0"/>
                  <a:pt x="215" y="4"/>
                  <a:pt x="213" y="8"/>
                </a:cubicBezTo>
                <a:cubicBezTo>
                  <a:pt x="212" y="4"/>
                  <a:pt x="207" y="0"/>
                  <a:pt x="202" y="0"/>
                </a:cubicBezTo>
                <a:cubicBezTo>
                  <a:pt x="196" y="0"/>
                  <a:pt x="192" y="4"/>
                  <a:pt x="190" y="8"/>
                </a:cubicBezTo>
                <a:cubicBezTo>
                  <a:pt x="188" y="4"/>
                  <a:pt x="183" y="0"/>
                  <a:pt x="178" y="0"/>
                </a:cubicBezTo>
                <a:cubicBezTo>
                  <a:pt x="173" y="0"/>
                  <a:pt x="168" y="4"/>
                  <a:pt x="166" y="8"/>
                </a:cubicBezTo>
                <a:cubicBezTo>
                  <a:pt x="164" y="4"/>
                  <a:pt x="160" y="0"/>
                  <a:pt x="154" y="0"/>
                </a:cubicBezTo>
                <a:cubicBezTo>
                  <a:pt x="149" y="0"/>
                  <a:pt x="144" y="4"/>
                  <a:pt x="143" y="8"/>
                </a:cubicBezTo>
                <a:cubicBezTo>
                  <a:pt x="141" y="4"/>
                  <a:pt x="136" y="0"/>
                  <a:pt x="131" y="0"/>
                </a:cubicBezTo>
                <a:cubicBezTo>
                  <a:pt x="125" y="0"/>
                  <a:pt x="121" y="4"/>
                  <a:pt x="119" y="8"/>
                </a:cubicBezTo>
                <a:cubicBezTo>
                  <a:pt x="117" y="4"/>
                  <a:pt x="113" y="0"/>
                  <a:pt x="107" y="0"/>
                </a:cubicBezTo>
                <a:cubicBezTo>
                  <a:pt x="102" y="0"/>
                  <a:pt x="97" y="4"/>
                  <a:pt x="95" y="8"/>
                </a:cubicBezTo>
                <a:cubicBezTo>
                  <a:pt x="94" y="4"/>
                  <a:pt x="89" y="0"/>
                  <a:pt x="84" y="0"/>
                </a:cubicBezTo>
                <a:cubicBezTo>
                  <a:pt x="78" y="0"/>
                  <a:pt x="74" y="4"/>
                  <a:pt x="72" y="8"/>
                </a:cubicBezTo>
                <a:cubicBezTo>
                  <a:pt x="70" y="4"/>
                  <a:pt x="65" y="0"/>
                  <a:pt x="60" y="0"/>
                </a:cubicBezTo>
                <a:cubicBezTo>
                  <a:pt x="55" y="0"/>
                  <a:pt x="50" y="4"/>
                  <a:pt x="48" y="8"/>
                </a:cubicBezTo>
                <a:cubicBezTo>
                  <a:pt x="46" y="4"/>
                  <a:pt x="42" y="0"/>
                  <a:pt x="37" y="0"/>
                </a:cubicBezTo>
                <a:cubicBezTo>
                  <a:pt x="31" y="0"/>
                  <a:pt x="27" y="4"/>
                  <a:pt x="25" y="8"/>
                </a:cubicBezTo>
                <a:cubicBezTo>
                  <a:pt x="24" y="7"/>
                  <a:pt x="23" y="5"/>
                  <a:pt x="22" y="4"/>
                </a:cubicBezTo>
                <a:cubicBezTo>
                  <a:pt x="20" y="2"/>
                  <a:pt x="16" y="0"/>
                  <a:pt x="13" y="0"/>
                </a:cubicBezTo>
                <a:cubicBezTo>
                  <a:pt x="10" y="0"/>
                  <a:pt x="6" y="2"/>
                  <a:pt x="4" y="4"/>
                </a:cubicBezTo>
                <a:cubicBezTo>
                  <a:pt x="2" y="6"/>
                  <a:pt x="0" y="10"/>
                  <a:pt x="0" y="13"/>
                </a:cubicBezTo>
                <a:cubicBezTo>
                  <a:pt x="0" y="16"/>
                  <a:pt x="2" y="20"/>
                  <a:pt x="4" y="22"/>
                </a:cubicBezTo>
                <a:cubicBezTo>
                  <a:pt x="5" y="23"/>
                  <a:pt x="6" y="24"/>
                  <a:pt x="7" y="24"/>
                </a:cubicBezTo>
                <a:cubicBezTo>
                  <a:pt x="3" y="26"/>
                  <a:pt x="0" y="31"/>
                  <a:pt x="0" y="35"/>
                </a:cubicBezTo>
                <a:cubicBezTo>
                  <a:pt x="0" y="40"/>
                  <a:pt x="3" y="45"/>
                  <a:pt x="7" y="47"/>
                </a:cubicBezTo>
                <a:cubicBezTo>
                  <a:pt x="3" y="49"/>
                  <a:pt x="0" y="53"/>
                  <a:pt x="0" y="58"/>
                </a:cubicBezTo>
                <a:cubicBezTo>
                  <a:pt x="0" y="63"/>
                  <a:pt x="3" y="67"/>
                  <a:pt x="7" y="69"/>
                </a:cubicBezTo>
                <a:cubicBezTo>
                  <a:pt x="3" y="71"/>
                  <a:pt x="0" y="75"/>
                  <a:pt x="0" y="80"/>
                </a:cubicBezTo>
                <a:cubicBezTo>
                  <a:pt x="0" y="85"/>
                  <a:pt x="3" y="89"/>
                  <a:pt x="7" y="92"/>
                </a:cubicBezTo>
                <a:cubicBezTo>
                  <a:pt x="3" y="94"/>
                  <a:pt x="0" y="98"/>
                  <a:pt x="0" y="103"/>
                </a:cubicBezTo>
                <a:cubicBezTo>
                  <a:pt x="0" y="108"/>
                  <a:pt x="3" y="112"/>
                  <a:pt x="7" y="114"/>
                </a:cubicBezTo>
                <a:cubicBezTo>
                  <a:pt x="3" y="116"/>
                  <a:pt x="0" y="120"/>
                  <a:pt x="0" y="125"/>
                </a:cubicBezTo>
                <a:cubicBezTo>
                  <a:pt x="0" y="130"/>
                  <a:pt x="3" y="134"/>
                  <a:pt x="7" y="136"/>
                </a:cubicBezTo>
                <a:cubicBezTo>
                  <a:pt x="3" y="138"/>
                  <a:pt x="0" y="143"/>
                  <a:pt x="0" y="148"/>
                </a:cubicBezTo>
                <a:cubicBezTo>
                  <a:pt x="0" y="152"/>
                  <a:pt x="3" y="157"/>
                  <a:pt x="7" y="159"/>
                </a:cubicBezTo>
                <a:cubicBezTo>
                  <a:pt x="3" y="161"/>
                  <a:pt x="0" y="165"/>
                  <a:pt x="0" y="170"/>
                </a:cubicBezTo>
                <a:cubicBezTo>
                  <a:pt x="0" y="175"/>
                  <a:pt x="3" y="179"/>
                  <a:pt x="7" y="181"/>
                </a:cubicBezTo>
                <a:cubicBezTo>
                  <a:pt x="3" y="183"/>
                  <a:pt x="0" y="188"/>
                  <a:pt x="0" y="192"/>
                </a:cubicBezTo>
                <a:cubicBezTo>
                  <a:pt x="0" y="197"/>
                  <a:pt x="3" y="202"/>
                  <a:pt x="7" y="204"/>
                </a:cubicBezTo>
                <a:cubicBezTo>
                  <a:pt x="3" y="206"/>
                  <a:pt x="0" y="210"/>
                  <a:pt x="0" y="215"/>
                </a:cubicBezTo>
                <a:cubicBezTo>
                  <a:pt x="0" y="220"/>
                  <a:pt x="3" y="224"/>
                  <a:pt x="7" y="226"/>
                </a:cubicBezTo>
                <a:cubicBezTo>
                  <a:pt x="3" y="228"/>
                  <a:pt x="0" y="232"/>
                  <a:pt x="0" y="237"/>
                </a:cubicBezTo>
                <a:cubicBezTo>
                  <a:pt x="0" y="242"/>
                  <a:pt x="3" y="246"/>
                  <a:pt x="7" y="249"/>
                </a:cubicBezTo>
                <a:cubicBezTo>
                  <a:pt x="3" y="251"/>
                  <a:pt x="0" y="255"/>
                  <a:pt x="0" y="260"/>
                </a:cubicBezTo>
                <a:cubicBezTo>
                  <a:pt x="0" y="265"/>
                  <a:pt x="3" y="269"/>
                  <a:pt x="7" y="271"/>
                </a:cubicBezTo>
                <a:cubicBezTo>
                  <a:pt x="3" y="273"/>
                  <a:pt x="0" y="277"/>
                  <a:pt x="0" y="282"/>
                </a:cubicBezTo>
                <a:cubicBezTo>
                  <a:pt x="0" y="287"/>
                  <a:pt x="3" y="291"/>
                  <a:pt x="7" y="293"/>
                </a:cubicBezTo>
                <a:cubicBezTo>
                  <a:pt x="3" y="295"/>
                  <a:pt x="0" y="300"/>
                  <a:pt x="0" y="305"/>
                </a:cubicBezTo>
                <a:cubicBezTo>
                  <a:pt x="0" y="309"/>
                  <a:pt x="3" y="314"/>
                  <a:pt x="7" y="316"/>
                </a:cubicBezTo>
                <a:cubicBezTo>
                  <a:pt x="3" y="318"/>
                  <a:pt x="0" y="322"/>
                  <a:pt x="0" y="327"/>
                </a:cubicBezTo>
                <a:cubicBezTo>
                  <a:pt x="0" y="332"/>
                  <a:pt x="3" y="336"/>
                  <a:pt x="7" y="338"/>
                </a:cubicBezTo>
                <a:cubicBezTo>
                  <a:pt x="3" y="340"/>
                  <a:pt x="0" y="345"/>
                  <a:pt x="0" y="349"/>
                </a:cubicBezTo>
                <a:cubicBezTo>
                  <a:pt x="0" y="354"/>
                  <a:pt x="3" y="359"/>
                  <a:pt x="7" y="361"/>
                </a:cubicBezTo>
                <a:cubicBezTo>
                  <a:pt x="3" y="363"/>
                  <a:pt x="0" y="367"/>
                  <a:pt x="0" y="372"/>
                </a:cubicBezTo>
                <a:cubicBezTo>
                  <a:pt x="0" y="377"/>
                  <a:pt x="3" y="381"/>
                  <a:pt x="7" y="383"/>
                </a:cubicBezTo>
                <a:cubicBezTo>
                  <a:pt x="3" y="385"/>
                  <a:pt x="0" y="389"/>
                  <a:pt x="0" y="394"/>
                </a:cubicBezTo>
                <a:cubicBezTo>
                  <a:pt x="0" y="399"/>
                  <a:pt x="3" y="403"/>
                  <a:pt x="7" y="406"/>
                </a:cubicBezTo>
                <a:cubicBezTo>
                  <a:pt x="3" y="408"/>
                  <a:pt x="0" y="412"/>
                  <a:pt x="0" y="417"/>
                </a:cubicBezTo>
                <a:cubicBezTo>
                  <a:pt x="0" y="422"/>
                  <a:pt x="3" y="426"/>
                  <a:pt x="7" y="428"/>
                </a:cubicBezTo>
                <a:cubicBezTo>
                  <a:pt x="3" y="430"/>
                  <a:pt x="0" y="434"/>
                  <a:pt x="0" y="439"/>
                </a:cubicBezTo>
                <a:cubicBezTo>
                  <a:pt x="0" y="444"/>
                  <a:pt x="3" y="448"/>
                  <a:pt x="7" y="450"/>
                </a:cubicBezTo>
                <a:cubicBezTo>
                  <a:pt x="3" y="453"/>
                  <a:pt x="0" y="457"/>
                  <a:pt x="0" y="462"/>
                </a:cubicBezTo>
                <a:cubicBezTo>
                  <a:pt x="0" y="466"/>
                  <a:pt x="3" y="471"/>
                  <a:pt x="7" y="473"/>
                </a:cubicBezTo>
                <a:cubicBezTo>
                  <a:pt x="3" y="475"/>
                  <a:pt x="0" y="479"/>
                  <a:pt x="0" y="484"/>
                </a:cubicBezTo>
                <a:cubicBezTo>
                  <a:pt x="0" y="489"/>
                  <a:pt x="3" y="493"/>
                  <a:pt x="7" y="495"/>
                </a:cubicBezTo>
                <a:cubicBezTo>
                  <a:pt x="3" y="497"/>
                  <a:pt x="0" y="502"/>
                  <a:pt x="0" y="506"/>
                </a:cubicBezTo>
                <a:cubicBezTo>
                  <a:pt x="0" y="511"/>
                  <a:pt x="3" y="516"/>
                  <a:pt x="7" y="518"/>
                </a:cubicBezTo>
                <a:cubicBezTo>
                  <a:pt x="3" y="520"/>
                  <a:pt x="0" y="524"/>
                  <a:pt x="0" y="529"/>
                </a:cubicBezTo>
                <a:cubicBezTo>
                  <a:pt x="0" y="534"/>
                  <a:pt x="3" y="538"/>
                  <a:pt x="7" y="540"/>
                </a:cubicBezTo>
                <a:cubicBezTo>
                  <a:pt x="3" y="542"/>
                  <a:pt x="0" y="546"/>
                  <a:pt x="0" y="551"/>
                </a:cubicBezTo>
                <a:cubicBezTo>
                  <a:pt x="0" y="556"/>
                  <a:pt x="3" y="560"/>
                  <a:pt x="7" y="563"/>
                </a:cubicBezTo>
                <a:cubicBezTo>
                  <a:pt x="3" y="565"/>
                  <a:pt x="0" y="569"/>
                  <a:pt x="0" y="574"/>
                </a:cubicBezTo>
                <a:cubicBezTo>
                  <a:pt x="0" y="579"/>
                  <a:pt x="3" y="583"/>
                  <a:pt x="7" y="585"/>
                </a:cubicBezTo>
                <a:cubicBezTo>
                  <a:pt x="3" y="587"/>
                  <a:pt x="0" y="591"/>
                  <a:pt x="0" y="596"/>
                </a:cubicBezTo>
                <a:cubicBezTo>
                  <a:pt x="0" y="601"/>
                  <a:pt x="3" y="605"/>
                  <a:pt x="7" y="607"/>
                </a:cubicBezTo>
                <a:cubicBezTo>
                  <a:pt x="3" y="610"/>
                  <a:pt x="0" y="614"/>
                  <a:pt x="0" y="619"/>
                </a:cubicBezTo>
                <a:cubicBezTo>
                  <a:pt x="0" y="623"/>
                  <a:pt x="3" y="628"/>
                  <a:pt x="7" y="630"/>
                </a:cubicBezTo>
                <a:cubicBezTo>
                  <a:pt x="3" y="632"/>
                  <a:pt x="0" y="636"/>
                  <a:pt x="0" y="641"/>
                </a:cubicBezTo>
                <a:cubicBezTo>
                  <a:pt x="0" y="646"/>
                  <a:pt x="3" y="650"/>
                  <a:pt x="7" y="652"/>
                </a:cubicBezTo>
                <a:cubicBezTo>
                  <a:pt x="3" y="654"/>
                  <a:pt x="0" y="659"/>
                  <a:pt x="0" y="663"/>
                </a:cubicBezTo>
                <a:cubicBezTo>
                  <a:pt x="0" y="668"/>
                  <a:pt x="3" y="673"/>
                  <a:pt x="7" y="675"/>
                </a:cubicBezTo>
                <a:cubicBezTo>
                  <a:pt x="3" y="677"/>
                  <a:pt x="0" y="681"/>
                  <a:pt x="0" y="686"/>
                </a:cubicBezTo>
                <a:cubicBezTo>
                  <a:pt x="0" y="691"/>
                  <a:pt x="3" y="695"/>
                  <a:pt x="7" y="697"/>
                </a:cubicBezTo>
                <a:cubicBezTo>
                  <a:pt x="6" y="698"/>
                  <a:pt x="5" y="698"/>
                  <a:pt x="4" y="699"/>
                </a:cubicBezTo>
                <a:cubicBezTo>
                  <a:pt x="2" y="702"/>
                  <a:pt x="0" y="705"/>
                  <a:pt x="0" y="708"/>
                </a:cubicBezTo>
                <a:cubicBezTo>
                  <a:pt x="0" y="712"/>
                  <a:pt x="2" y="715"/>
                  <a:pt x="4" y="717"/>
                </a:cubicBezTo>
                <a:cubicBezTo>
                  <a:pt x="6" y="720"/>
                  <a:pt x="10" y="721"/>
                  <a:pt x="13" y="721"/>
                </a:cubicBezTo>
                <a:cubicBezTo>
                  <a:pt x="16" y="721"/>
                  <a:pt x="20" y="720"/>
                  <a:pt x="22" y="717"/>
                </a:cubicBezTo>
                <a:cubicBezTo>
                  <a:pt x="23" y="716"/>
                  <a:pt x="24" y="715"/>
                  <a:pt x="25" y="713"/>
                </a:cubicBezTo>
                <a:cubicBezTo>
                  <a:pt x="27" y="718"/>
                  <a:pt x="31" y="721"/>
                  <a:pt x="37" y="721"/>
                </a:cubicBezTo>
                <a:cubicBezTo>
                  <a:pt x="42" y="721"/>
                  <a:pt x="46" y="718"/>
                  <a:pt x="48" y="713"/>
                </a:cubicBezTo>
                <a:cubicBezTo>
                  <a:pt x="50" y="718"/>
                  <a:pt x="55" y="721"/>
                  <a:pt x="60" y="721"/>
                </a:cubicBezTo>
                <a:cubicBezTo>
                  <a:pt x="65" y="721"/>
                  <a:pt x="70" y="718"/>
                  <a:pt x="72" y="713"/>
                </a:cubicBezTo>
                <a:cubicBezTo>
                  <a:pt x="74" y="718"/>
                  <a:pt x="78" y="721"/>
                  <a:pt x="84" y="721"/>
                </a:cubicBezTo>
                <a:cubicBezTo>
                  <a:pt x="89" y="721"/>
                  <a:pt x="94" y="718"/>
                  <a:pt x="95" y="713"/>
                </a:cubicBezTo>
                <a:cubicBezTo>
                  <a:pt x="97" y="718"/>
                  <a:pt x="102" y="721"/>
                  <a:pt x="107" y="721"/>
                </a:cubicBezTo>
                <a:cubicBezTo>
                  <a:pt x="113" y="721"/>
                  <a:pt x="117" y="718"/>
                  <a:pt x="119" y="713"/>
                </a:cubicBezTo>
                <a:cubicBezTo>
                  <a:pt x="121" y="718"/>
                  <a:pt x="125" y="721"/>
                  <a:pt x="131" y="721"/>
                </a:cubicBezTo>
                <a:cubicBezTo>
                  <a:pt x="136" y="721"/>
                  <a:pt x="141" y="718"/>
                  <a:pt x="143" y="713"/>
                </a:cubicBezTo>
                <a:cubicBezTo>
                  <a:pt x="144" y="718"/>
                  <a:pt x="149" y="721"/>
                  <a:pt x="154" y="721"/>
                </a:cubicBezTo>
                <a:cubicBezTo>
                  <a:pt x="160" y="721"/>
                  <a:pt x="164" y="718"/>
                  <a:pt x="166" y="713"/>
                </a:cubicBezTo>
                <a:cubicBezTo>
                  <a:pt x="168" y="718"/>
                  <a:pt x="173" y="721"/>
                  <a:pt x="178" y="721"/>
                </a:cubicBezTo>
                <a:cubicBezTo>
                  <a:pt x="183" y="721"/>
                  <a:pt x="188" y="718"/>
                  <a:pt x="190" y="713"/>
                </a:cubicBezTo>
                <a:cubicBezTo>
                  <a:pt x="192" y="718"/>
                  <a:pt x="196" y="721"/>
                  <a:pt x="202" y="721"/>
                </a:cubicBezTo>
                <a:cubicBezTo>
                  <a:pt x="207" y="721"/>
                  <a:pt x="212" y="718"/>
                  <a:pt x="213" y="713"/>
                </a:cubicBezTo>
                <a:cubicBezTo>
                  <a:pt x="215" y="718"/>
                  <a:pt x="220" y="721"/>
                  <a:pt x="225" y="721"/>
                </a:cubicBezTo>
                <a:cubicBezTo>
                  <a:pt x="231" y="721"/>
                  <a:pt x="235" y="718"/>
                  <a:pt x="237" y="713"/>
                </a:cubicBezTo>
                <a:cubicBezTo>
                  <a:pt x="239" y="718"/>
                  <a:pt x="243" y="721"/>
                  <a:pt x="249" y="721"/>
                </a:cubicBezTo>
                <a:cubicBezTo>
                  <a:pt x="254" y="721"/>
                  <a:pt x="259" y="718"/>
                  <a:pt x="261" y="713"/>
                </a:cubicBezTo>
                <a:cubicBezTo>
                  <a:pt x="261" y="715"/>
                  <a:pt x="262" y="716"/>
                  <a:pt x="263" y="717"/>
                </a:cubicBezTo>
                <a:cubicBezTo>
                  <a:pt x="266" y="720"/>
                  <a:pt x="269" y="721"/>
                  <a:pt x="272" y="721"/>
                </a:cubicBezTo>
                <a:cubicBezTo>
                  <a:pt x="276" y="721"/>
                  <a:pt x="279" y="720"/>
                  <a:pt x="281" y="717"/>
                </a:cubicBezTo>
                <a:cubicBezTo>
                  <a:pt x="284" y="715"/>
                  <a:pt x="285" y="712"/>
                  <a:pt x="285" y="708"/>
                </a:cubicBezTo>
                <a:cubicBezTo>
                  <a:pt x="285" y="705"/>
                  <a:pt x="284" y="702"/>
                  <a:pt x="281" y="699"/>
                </a:cubicBezTo>
                <a:cubicBezTo>
                  <a:pt x="280" y="698"/>
                  <a:pt x="279" y="698"/>
                  <a:pt x="278" y="697"/>
                </a:cubicBezTo>
                <a:cubicBezTo>
                  <a:pt x="282" y="695"/>
                  <a:pt x="285" y="691"/>
                  <a:pt x="285" y="686"/>
                </a:cubicBezTo>
                <a:cubicBezTo>
                  <a:pt x="285" y="681"/>
                  <a:pt x="282" y="677"/>
                  <a:pt x="278" y="675"/>
                </a:cubicBezTo>
                <a:cubicBezTo>
                  <a:pt x="282" y="673"/>
                  <a:pt x="285" y="668"/>
                  <a:pt x="285" y="663"/>
                </a:cubicBezTo>
                <a:cubicBezTo>
                  <a:pt x="285" y="659"/>
                  <a:pt x="282" y="654"/>
                  <a:pt x="278" y="652"/>
                </a:cubicBezTo>
                <a:cubicBezTo>
                  <a:pt x="282" y="650"/>
                  <a:pt x="285" y="646"/>
                  <a:pt x="285" y="641"/>
                </a:cubicBezTo>
                <a:cubicBezTo>
                  <a:pt x="285" y="636"/>
                  <a:pt x="282" y="632"/>
                  <a:pt x="278" y="630"/>
                </a:cubicBezTo>
                <a:cubicBezTo>
                  <a:pt x="282" y="628"/>
                  <a:pt x="285" y="623"/>
                  <a:pt x="285" y="619"/>
                </a:cubicBezTo>
                <a:cubicBezTo>
                  <a:pt x="285" y="614"/>
                  <a:pt x="282" y="610"/>
                  <a:pt x="278" y="607"/>
                </a:cubicBezTo>
                <a:cubicBezTo>
                  <a:pt x="282" y="605"/>
                  <a:pt x="285" y="601"/>
                  <a:pt x="285" y="596"/>
                </a:cubicBezTo>
                <a:cubicBezTo>
                  <a:pt x="285" y="591"/>
                  <a:pt x="282" y="587"/>
                  <a:pt x="278" y="585"/>
                </a:cubicBezTo>
                <a:cubicBezTo>
                  <a:pt x="282" y="583"/>
                  <a:pt x="285" y="579"/>
                  <a:pt x="285" y="574"/>
                </a:cubicBezTo>
                <a:cubicBezTo>
                  <a:pt x="285" y="569"/>
                  <a:pt x="282" y="565"/>
                  <a:pt x="278" y="563"/>
                </a:cubicBezTo>
                <a:cubicBezTo>
                  <a:pt x="282" y="560"/>
                  <a:pt x="285" y="556"/>
                  <a:pt x="285" y="551"/>
                </a:cubicBezTo>
                <a:cubicBezTo>
                  <a:pt x="285" y="546"/>
                  <a:pt x="282" y="542"/>
                  <a:pt x="278" y="540"/>
                </a:cubicBezTo>
                <a:cubicBezTo>
                  <a:pt x="282" y="538"/>
                  <a:pt x="285" y="534"/>
                  <a:pt x="285" y="529"/>
                </a:cubicBezTo>
                <a:cubicBezTo>
                  <a:pt x="285" y="524"/>
                  <a:pt x="282" y="520"/>
                  <a:pt x="278" y="518"/>
                </a:cubicBezTo>
                <a:cubicBezTo>
                  <a:pt x="282" y="516"/>
                  <a:pt x="285" y="511"/>
                  <a:pt x="285" y="506"/>
                </a:cubicBezTo>
                <a:cubicBezTo>
                  <a:pt x="285" y="502"/>
                  <a:pt x="282" y="497"/>
                  <a:pt x="278" y="495"/>
                </a:cubicBezTo>
                <a:cubicBezTo>
                  <a:pt x="282" y="493"/>
                  <a:pt x="285" y="489"/>
                  <a:pt x="285" y="484"/>
                </a:cubicBezTo>
                <a:cubicBezTo>
                  <a:pt x="285" y="479"/>
                  <a:pt x="282" y="475"/>
                  <a:pt x="278" y="473"/>
                </a:cubicBezTo>
                <a:cubicBezTo>
                  <a:pt x="282" y="471"/>
                  <a:pt x="285" y="466"/>
                  <a:pt x="285" y="462"/>
                </a:cubicBezTo>
                <a:cubicBezTo>
                  <a:pt x="285" y="457"/>
                  <a:pt x="282" y="453"/>
                  <a:pt x="278" y="450"/>
                </a:cubicBezTo>
                <a:cubicBezTo>
                  <a:pt x="282" y="448"/>
                  <a:pt x="285" y="444"/>
                  <a:pt x="285" y="439"/>
                </a:cubicBezTo>
                <a:cubicBezTo>
                  <a:pt x="285" y="434"/>
                  <a:pt x="282" y="430"/>
                  <a:pt x="278" y="428"/>
                </a:cubicBezTo>
                <a:cubicBezTo>
                  <a:pt x="282" y="426"/>
                  <a:pt x="285" y="422"/>
                  <a:pt x="285" y="417"/>
                </a:cubicBezTo>
                <a:cubicBezTo>
                  <a:pt x="285" y="412"/>
                  <a:pt x="282" y="408"/>
                  <a:pt x="278" y="406"/>
                </a:cubicBezTo>
                <a:cubicBezTo>
                  <a:pt x="282" y="403"/>
                  <a:pt x="285" y="399"/>
                  <a:pt x="285" y="394"/>
                </a:cubicBezTo>
                <a:cubicBezTo>
                  <a:pt x="285" y="389"/>
                  <a:pt x="282" y="385"/>
                  <a:pt x="278" y="383"/>
                </a:cubicBezTo>
                <a:cubicBezTo>
                  <a:pt x="282" y="381"/>
                  <a:pt x="285" y="377"/>
                  <a:pt x="285" y="372"/>
                </a:cubicBezTo>
                <a:cubicBezTo>
                  <a:pt x="285" y="367"/>
                  <a:pt x="282" y="363"/>
                  <a:pt x="278" y="361"/>
                </a:cubicBezTo>
                <a:cubicBezTo>
                  <a:pt x="282" y="359"/>
                  <a:pt x="285" y="354"/>
                  <a:pt x="285" y="349"/>
                </a:cubicBezTo>
                <a:cubicBezTo>
                  <a:pt x="285" y="345"/>
                  <a:pt x="282" y="340"/>
                  <a:pt x="278" y="338"/>
                </a:cubicBezTo>
                <a:cubicBezTo>
                  <a:pt x="282" y="336"/>
                  <a:pt x="285" y="332"/>
                  <a:pt x="285" y="327"/>
                </a:cubicBezTo>
                <a:cubicBezTo>
                  <a:pt x="285" y="322"/>
                  <a:pt x="282" y="318"/>
                  <a:pt x="278" y="316"/>
                </a:cubicBezTo>
                <a:cubicBezTo>
                  <a:pt x="282" y="314"/>
                  <a:pt x="285" y="309"/>
                  <a:pt x="285" y="305"/>
                </a:cubicBezTo>
                <a:cubicBezTo>
                  <a:pt x="285" y="300"/>
                  <a:pt x="282" y="295"/>
                  <a:pt x="278" y="293"/>
                </a:cubicBezTo>
                <a:cubicBezTo>
                  <a:pt x="282" y="291"/>
                  <a:pt x="285" y="287"/>
                  <a:pt x="285" y="282"/>
                </a:cubicBezTo>
                <a:cubicBezTo>
                  <a:pt x="285" y="277"/>
                  <a:pt x="282" y="273"/>
                  <a:pt x="278" y="271"/>
                </a:cubicBezTo>
                <a:cubicBezTo>
                  <a:pt x="282" y="269"/>
                  <a:pt x="285" y="265"/>
                  <a:pt x="285" y="260"/>
                </a:cubicBezTo>
                <a:cubicBezTo>
                  <a:pt x="285" y="255"/>
                  <a:pt x="282" y="251"/>
                  <a:pt x="278" y="249"/>
                </a:cubicBezTo>
                <a:cubicBezTo>
                  <a:pt x="282" y="246"/>
                  <a:pt x="285" y="242"/>
                  <a:pt x="285" y="237"/>
                </a:cubicBezTo>
                <a:cubicBezTo>
                  <a:pt x="285" y="232"/>
                  <a:pt x="282" y="228"/>
                  <a:pt x="278" y="226"/>
                </a:cubicBezTo>
                <a:cubicBezTo>
                  <a:pt x="282" y="224"/>
                  <a:pt x="285" y="220"/>
                  <a:pt x="285" y="215"/>
                </a:cubicBezTo>
                <a:cubicBezTo>
                  <a:pt x="285" y="210"/>
                  <a:pt x="282" y="206"/>
                  <a:pt x="278" y="204"/>
                </a:cubicBezTo>
                <a:cubicBezTo>
                  <a:pt x="282" y="202"/>
                  <a:pt x="285" y="197"/>
                  <a:pt x="285" y="192"/>
                </a:cubicBezTo>
                <a:cubicBezTo>
                  <a:pt x="285" y="188"/>
                  <a:pt x="282" y="183"/>
                  <a:pt x="278" y="181"/>
                </a:cubicBezTo>
                <a:cubicBezTo>
                  <a:pt x="282" y="179"/>
                  <a:pt x="285" y="175"/>
                  <a:pt x="285" y="170"/>
                </a:cubicBezTo>
                <a:cubicBezTo>
                  <a:pt x="285" y="165"/>
                  <a:pt x="282" y="161"/>
                  <a:pt x="278" y="159"/>
                </a:cubicBezTo>
                <a:cubicBezTo>
                  <a:pt x="282" y="157"/>
                  <a:pt x="285" y="152"/>
                  <a:pt x="285" y="148"/>
                </a:cubicBezTo>
                <a:cubicBezTo>
                  <a:pt x="285" y="143"/>
                  <a:pt x="282" y="138"/>
                  <a:pt x="278" y="136"/>
                </a:cubicBezTo>
                <a:cubicBezTo>
                  <a:pt x="282" y="134"/>
                  <a:pt x="285" y="130"/>
                  <a:pt x="285" y="125"/>
                </a:cubicBezTo>
                <a:cubicBezTo>
                  <a:pt x="285" y="120"/>
                  <a:pt x="282" y="116"/>
                  <a:pt x="278" y="114"/>
                </a:cubicBezTo>
                <a:cubicBezTo>
                  <a:pt x="282" y="112"/>
                  <a:pt x="285" y="108"/>
                  <a:pt x="285" y="103"/>
                </a:cubicBezTo>
                <a:cubicBezTo>
                  <a:pt x="285" y="98"/>
                  <a:pt x="282" y="94"/>
                  <a:pt x="278" y="92"/>
                </a:cubicBezTo>
                <a:cubicBezTo>
                  <a:pt x="282" y="89"/>
                  <a:pt x="285" y="85"/>
                  <a:pt x="285" y="80"/>
                </a:cubicBezTo>
                <a:cubicBezTo>
                  <a:pt x="285" y="75"/>
                  <a:pt x="282" y="71"/>
                  <a:pt x="278" y="69"/>
                </a:cubicBezTo>
                <a:cubicBezTo>
                  <a:pt x="282" y="67"/>
                  <a:pt x="285" y="63"/>
                  <a:pt x="285" y="58"/>
                </a:cubicBezTo>
                <a:cubicBezTo>
                  <a:pt x="285" y="53"/>
                  <a:pt x="282" y="49"/>
                  <a:pt x="278" y="47"/>
                </a:cubicBezTo>
                <a:cubicBezTo>
                  <a:pt x="282" y="45"/>
                  <a:pt x="285" y="40"/>
                  <a:pt x="285" y="35"/>
                </a:cubicBezTo>
                <a:close/>
              </a:path>
            </a:pathLst>
          </a:custGeom>
          <a:gradFill rotWithShape="0">
            <a:gsLst>
              <a:gs pos="0">
                <a:srgbClr val="A33954"/>
              </a:gs>
              <a:gs pos="11000">
                <a:srgbClr val="A33954"/>
              </a:gs>
              <a:gs pos="42000">
                <a:srgbClr val="DD9FAF"/>
              </a:gs>
              <a:gs pos="75999">
                <a:srgbClr val="E9BFC9"/>
              </a:gs>
              <a:gs pos="100000">
                <a:srgbClr val="F3DEE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20040" tIns="228600" rIns="320040" bIns="22860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500" b="1" i="0" u="none" strike="noStrike" cap="none" normalizeH="0" baseline="0" dirty="0">
                <a:ln>
                  <a:noFill/>
                </a:ln>
                <a:solidFill>
                  <a:srgbClr val="FFFFFF"/>
                </a:solidFill>
                <a:effectLst/>
                <a:latin typeface="Trebuchet MS" panose="020B0603020202020204" pitchFamily="34" charset="0"/>
                <a:ea typeface="Georgia" panose="02040502050405020303" pitchFamily="18" charset="0"/>
                <a:cs typeface="Arial" panose="020B0604020202020204" pitchFamily="34" charset="0"/>
              </a:rPr>
              <a:t>SHOPPING LIST</a:t>
            </a:r>
            <a:endParaRPr kumimoji="0" lang="en-GB"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500" b="0" i="0" u="none" strike="noStrike" cap="none" normalizeH="0" baseline="0" dirty="0">
                <a:ln>
                  <a:noFill/>
                </a:ln>
                <a:solidFill>
                  <a:srgbClr val="FFFFFF"/>
                </a:solidFill>
                <a:effectLst/>
                <a:latin typeface="Georgia" panose="02040502050405020303" pitchFamily="18" charset="0"/>
                <a:ea typeface="Georgia" panose="02040502050405020303" pitchFamily="18" charset="0"/>
                <a:cs typeface="Arial" panose="020B0604020202020204" pitchFamily="34" charset="0"/>
              </a:rPr>
              <a:t>1kg 00 flour</a:t>
            </a:r>
            <a:endParaRPr kumimoji="0" lang="en-GB"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500" b="0" i="0" u="none" strike="noStrike" cap="none" normalizeH="0" baseline="0" dirty="0">
                <a:ln>
                  <a:noFill/>
                </a:ln>
                <a:solidFill>
                  <a:srgbClr val="FFFFFF"/>
                </a:solidFill>
                <a:effectLst/>
                <a:latin typeface="Georgia" panose="02040502050405020303" pitchFamily="18" charset="0"/>
                <a:ea typeface="Georgia" panose="02040502050405020303" pitchFamily="18" charset="0"/>
                <a:cs typeface="Arial" panose="020B0604020202020204" pitchFamily="34" charset="0"/>
              </a:rPr>
              <a:t>1kg Granulated white sugar </a:t>
            </a:r>
            <a:endParaRPr kumimoji="0" lang="en-GB"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500" b="0" i="0" u="none" strike="noStrike" cap="none" normalizeH="0" baseline="0" dirty="0">
                <a:ln>
                  <a:noFill/>
                </a:ln>
                <a:solidFill>
                  <a:srgbClr val="FFFFFF"/>
                </a:solidFill>
                <a:effectLst/>
                <a:latin typeface="Georgia" panose="02040502050405020303" pitchFamily="18" charset="0"/>
                <a:ea typeface="Georgia" panose="02040502050405020303" pitchFamily="18" charset="0"/>
                <a:cs typeface="Arial" panose="020B0604020202020204" pitchFamily="34" charset="0"/>
              </a:rPr>
              <a:t>250g Butter </a:t>
            </a:r>
            <a:endParaRPr kumimoji="0" lang="en-GB"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500" b="0" i="0" u="none" strike="noStrike" cap="none" normalizeH="0" baseline="0" dirty="0">
                <a:ln>
                  <a:noFill/>
                </a:ln>
                <a:solidFill>
                  <a:srgbClr val="FFFFFF"/>
                </a:solidFill>
                <a:effectLst/>
                <a:latin typeface="Georgia" panose="02040502050405020303" pitchFamily="18" charset="0"/>
                <a:ea typeface="Georgia" panose="02040502050405020303" pitchFamily="18" charset="0"/>
                <a:cs typeface="Arial" panose="020B0604020202020204" pitchFamily="34" charset="0"/>
              </a:rPr>
              <a:t>1 Pumpkin</a:t>
            </a:r>
            <a:endParaRPr kumimoji="0" lang="en-GB"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500" b="0" i="0" u="none" strike="noStrike" cap="none" normalizeH="0" baseline="0" dirty="0">
                <a:ln>
                  <a:noFill/>
                </a:ln>
                <a:solidFill>
                  <a:srgbClr val="FFFFFF"/>
                </a:solidFill>
                <a:effectLst/>
                <a:latin typeface="Georgia" panose="02040502050405020303" pitchFamily="18" charset="0"/>
                <a:ea typeface="Georgia" panose="02040502050405020303" pitchFamily="18" charset="0"/>
                <a:cs typeface="Arial" panose="020B0604020202020204" pitchFamily="34" charset="0"/>
              </a:rPr>
              <a:t>6 Eggs</a:t>
            </a:r>
            <a:endParaRPr kumimoji="0" lang="en-GB"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500" b="0" i="0" u="none" strike="noStrike" cap="none" normalizeH="0" baseline="0" dirty="0">
                <a:ln>
                  <a:noFill/>
                </a:ln>
                <a:solidFill>
                  <a:srgbClr val="FFFFFF"/>
                </a:solidFill>
                <a:effectLst/>
                <a:latin typeface="Georgia" panose="02040502050405020303" pitchFamily="18" charset="0"/>
                <a:ea typeface="Georgia" panose="02040502050405020303" pitchFamily="18" charset="0"/>
                <a:cs typeface="Arial" panose="020B0604020202020204" pitchFamily="34" charset="0"/>
              </a:rPr>
              <a:t>500g of fresh cream</a:t>
            </a:r>
            <a:endParaRPr kumimoji="0" lang="en-GB"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500" b="0" i="0" u="none" strike="noStrike" cap="none" normalizeH="0" baseline="0" dirty="0">
                <a:ln>
                  <a:noFill/>
                </a:ln>
                <a:solidFill>
                  <a:srgbClr val="FFFFFF"/>
                </a:solidFill>
                <a:effectLst/>
                <a:latin typeface="Georgia" panose="02040502050405020303" pitchFamily="18" charset="0"/>
                <a:ea typeface="Georgia" panose="02040502050405020303" pitchFamily="18" charset="0"/>
                <a:cs typeface="Arial" panose="020B0604020202020204" pitchFamily="34" charset="0"/>
              </a:rPr>
              <a:t>Cloves</a:t>
            </a:r>
            <a:endParaRPr kumimoji="0" lang="en-GB"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500" b="0" i="0" u="none" strike="noStrike" cap="none" normalizeH="0" baseline="0" dirty="0">
                <a:ln>
                  <a:noFill/>
                </a:ln>
                <a:solidFill>
                  <a:srgbClr val="FFFFFF"/>
                </a:solidFill>
                <a:effectLst/>
                <a:latin typeface="Georgia" panose="02040502050405020303" pitchFamily="18" charset="0"/>
                <a:ea typeface="Georgia" panose="02040502050405020303" pitchFamily="18" charset="0"/>
                <a:cs typeface="Arial" panose="020B0604020202020204" pitchFamily="34" charset="0"/>
              </a:rPr>
              <a:t>Jamaica pepper (optional)</a:t>
            </a:r>
            <a:endParaRPr kumimoji="0" lang="en-GB"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ja-JP" sz="18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69E6631D-6B7C-4105-96A4-6CB2985EBF2A}"/>
              </a:ext>
            </a:extLst>
          </p:cNvPr>
          <p:cNvSpPr>
            <a:spLocks noChangeArrowheads="1"/>
          </p:cNvSpPr>
          <p:nvPr/>
        </p:nvSpPr>
        <p:spPr bwMode="auto">
          <a:xfrm>
            <a:off x="731057" y="1002752"/>
            <a:ext cx="5616794" cy="485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253920"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600" b="1" i="0" u="none" strike="noStrike" cap="none" normalizeH="0" baseline="0" dirty="0">
                <a:ln>
                  <a:noFill/>
                </a:ln>
                <a:solidFill>
                  <a:srgbClr val="E8BEC9"/>
                </a:solidFill>
                <a:effectLst/>
                <a:latin typeface="Trebuchet MS" panose="020B0603020202020204" pitchFamily="34" charset="0"/>
                <a:ea typeface="Microsoft YaHei" panose="020B0503020204020204" pitchFamily="34" charset="-122"/>
                <a:cs typeface="Arial" panose="020B0604020202020204" pitchFamily="34" charset="0"/>
              </a:rPr>
              <a:t>PUMPKIN PIE</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dirty="0">
                <a:ln>
                  <a:noFill/>
                </a:ln>
                <a:solidFill>
                  <a:srgbClr val="58504D"/>
                </a:solidFill>
                <a:effectLst/>
                <a:latin typeface="Georgia" panose="02040502050405020303" pitchFamily="18" charset="0"/>
                <a:ea typeface="Georgia" panose="02040502050405020303" pitchFamily="18" charset="0"/>
                <a:cs typeface="Arial" panose="020B0604020202020204" pitchFamily="34" charset="0"/>
              </a:rPr>
              <a:t>8 people | 2h &amp; 30 min| 3h &amp; 25 min</a:t>
            </a:r>
            <a:endParaRPr kumimoji="0" lang="en-US" altLang="ja-JP" sz="1500" b="1" i="0" u="none" strike="noStrike" cap="none" normalizeH="0" baseline="0" dirty="0">
              <a:ln>
                <a:noFill/>
              </a:ln>
              <a:solidFill>
                <a:srgbClr val="50345E"/>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500" b="1" i="0" u="none" strike="noStrike" cap="none" normalizeH="0" baseline="0" dirty="0">
                <a:ln>
                  <a:noFill/>
                </a:ln>
                <a:solidFill>
                  <a:srgbClr val="E8BEC9"/>
                </a:solidFill>
                <a:effectLst/>
                <a:latin typeface="Trebuchet MS" panose="020B0603020202020204" pitchFamily="34" charset="0"/>
                <a:ea typeface="Microsoft YaHei" panose="020B0503020204020204" pitchFamily="34" charset="-122"/>
                <a:cs typeface="Arial" panose="020B0604020202020204" pitchFamily="34" charset="0"/>
              </a:rPr>
              <a:t>INGREDIENTS</a:t>
            </a:r>
            <a:endParaRPr kumimoji="0" lang="en-US" altLang="ja-JP" sz="1500" b="1" i="0" u="none" strike="noStrike" cap="none" normalizeH="0" baseline="0" dirty="0">
              <a:ln>
                <a:noFill/>
              </a:ln>
              <a:solidFill>
                <a:srgbClr val="50345E"/>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500" b="0" i="0" u="none" strike="noStrike" cap="none" normalizeH="0" baseline="0" dirty="0">
                <a:ln>
                  <a:noFill/>
                </a:ln>
                <a:solidFill>
                  <a:srgbClr val="E8BEC9"/>
                </a:solidFill>
                <a:effectLst/>
                <a:latin typeface="Trebuchet MS" panose="020B0603020202020204" pitchFamily="34" charset="0"/>
                <a:ea typeface="Microsoft YaHei" panose="020B0503020204020204" pitchFamily="34" charset="-122"/>
                <a:cs typeface="Arial" panose="020B0604020202020204" pitchFamily="34" charset="0"/>
              </a:rPr>
              <a:t>Dough:</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160g/ 00 flour</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2 spoons of granulated sugar</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¼ tea spoons of salt</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115g/ cold diced butter</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4-6 table spoons of cold water</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rgbClr val="E8BEC9"/>
                </a:solidFill>
                <a:effectLst/>
                <a:latin typeface="Trebuchet MS" panose="020B0603020202020204" pitchFamily="34" charset="0"/>
                <a:ea typeface="Microsoft YaHei" panose="020B0503020204020204" pitchFamily="34" charset="-122"/>
                <a:cs typeface="Arial" panose="020B0604020202020204" pitchFamily="34" charset="0"/>
              </a:rPr>
              <a:t>Filling:</a:t>
            </a:r>
            <a:endParaRPr kumimoji="0" lang="it-IT" altLang="ja-JP" sz="1100" b="0" i="0" u="none" strike="noStrike" cap="none" normalizeH="0" baseline="0" dirty="0">
              <a:ln>
                <a:noFill/>
              </a:ln>
              <a:solidFill>
                <a:schemeClr val="tx1"/>
              </a:solidFill>
              <a:effectLst/>
            </a:endParaRPr>
          </a:p>
          <a:p>
            <a:pPr>
              <a:buFontTx/>
              <a:buChar char="•"/>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440g/pumpkin puree</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200g/ granulated sugar</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3 big eggs</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240g/fresh cream</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¼ tea spoons of nutmeg</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¼ tea spoon of mashed cloves</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¼ tea spoon of mashed Jamaica pepper (optional)</a:t>
            </a:r>
            <a:endParaRPr kumimoji="0" lang="it-IT" altLang="ja-JP"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¼ tea spoon of salt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ja-JP" sz="1400" dirty="0">
              <a:solidFill>
                <a:srgbClr val="58504D"/>
              </a:solidFill>
              <a:latin typeface="Trebuchet MS" panose="020B0603020202020204" pitchFamily="34" charset="0"/>
              <a:ea typeface="Microsoft YaHei" panose="020B0503020204020204" pitchFamily="34" charset="-122"/>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tabLst/>
            </a:pPr>
            <a:r>
              <a:rPr kumimoji="0" lang="en-US" altLang="ja-JP" sz="1400" b="0" i="0" u="none" strike="noStrike" cap="none" normalizeH="0" baseline="0" dirty="0">
                <a:ln>
                  <a:noFill/>
                </a:ln>
                <a:solidFill>
                  <a:srgbClr val="58504D"/>
                </a:solidFill>
                <a:effectLst/>
                <a:latin typeface="Trebuchet MS" panose="020B0603020202020204" pitchFamily="34" charset="0"/>
                <a:ea typeface="Microsoft YaHei" panose="020B0503020204020204" pitchFamily="34" charset="-122"/>
                <a:cs typeface="Arial" panose="020B0604020202020204" pitchFamily="34" charset="0"/>
              </a:rPr>
              <a:t>To be continued</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73658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BB9B2887-F0BA-4C37-81C9-A8EAE7769961}"/>
              </a:ext>
            </a:extLst>
          </p:cNvPr>
          <p:cNvSpPr/>
          <p:nvPr/>
        </p:nvSpPr>
        <p:spPr>
          <a:xfrm>
            <a:off x="3048000" y="681549"/>
            <a:ext cx="6096000" cy="5870646"/>
          </a:xfrm>
          <a:prstGeom prst="rect">
            <a:avLst/>
          </a:prstGeom>
        </p:spPr>
        <p:txBody>
          <a:bodyPr>
            <a:spAutoFit/>
          </a:bodyPr>
          <a:lstStyle/>
          <a:p>
            <a:pPr>
              <a:lnSpc>
                <a:spcPct val="120000"/>
              </a:lnSpc>
              <a:spcAft>
                <a:spcPts val="600"/>
              </a:spcAft>
            </a:pPr>
            <a:r>
              <a:rPr lang="en-US" sz="2000" b="1" dirty="0">
                <a:solidFill>
                  <a:srgbClr val="E8BEC9"/>
                </a:solidFill>
                <a:effectLst/>
                <a:latin typeface="Trebuchet MS" panose="020B0603020202020204" pitchFamily="34" charset="0"/>
                <a:ea typeface="Georgia" panose="02040502050405020303" pitchFamily="18" charset="0"/>
                <a:cs typeface="Arial" panose="020B0604020202020204" pitchFamily="34" charset="0"/>
              </a:rPr>
              <a:t>METHOD</a:t>
            </a:r>
            <a:endParaRPr lang="it-IT" sz="1600" dirty="0">
              <a:solidFill>
                <a:srgbClr val="58504D"/>
              </a:solidFill>
              <a:effectLst/>
              <a:latin typeface="Georgia" panose="02040502050405020303" pitchFamily="18" charset="0"/>
              <a:ea typeface="Georgia" panose="02040502050405020303" pitchFamily="18" charset="0"/>
              <a:cs typeface="Arial" panose="020B0604020202020204" pitchFamily="34" charset="0"/>
            </a:endParaRPr>
          </a:p>
          <a:p>
            <a:pPr marL="342900" lvl="0" indent="-342900">
              <a:lnSpc>
                <a:spcPct val="120000"/>
              </a:lnSpc>
              <a:spcAft>
                <a:spcPts val="0"/>
              </a:spcAft>
              <a:buFont typeface="+mj-lt"/>
              <a:buAutoNum type="arabicPeriod"/>
            </a:pPr>
            <a:r>
              <a:rPr lang="en-US" dirty="0">
                <a:solidFill>
                  <a:srgbClr val="58504D"/>
                </a:solidFill>
                <a:latin typeface="Georgia" panose="02040502050405020303" pitchFamily="18" charset="0"/>
                <a:ea typeface="Georgia" panose="02040502050405020303" pitchFamily="18" charset="0"/>
                <a:cs typeface="Arial" panose="020B0604020202020204" pitchFamily="34" charset="0"/>
              </a:rPr>
              <a:t>Put the flour, the sugar, the salt and the butter in a kitchen robot and mix to obtained a mealy compost.  Add 4 table spoon of cold water and operate again the kitchen robot until the dough starts to compact. If the dough was still too dry add a table spoon of water. Work the dough quickly, do a ball and then flat it. Wrap it in a transparent film and put it in the fridge for 2 hours.</a:t>
            </a:r>
            <a:endParaRPr lang="it-IT" sz="1600" dirty="0">
              <a:solidFill>
                <a:srgbClr val="58504D"/>
              </a:solidFill>
              <a:effectLst/>
              <a:latin typeface="Georgia" panose="02040502050405020303" pitchFamily="18" charset="0"/>
              <a:ea typeface="Georgia" panose="02040502050405020303" pitchFamily="18" charset="0"/>
              <a:cs typeface="Arial" panose="020B0604020202020204" pitchFamily="34" charset="0"/>
            </a:endParaRPr>
          </a:p>
          <a:p>
            <a:pPr marL="342900" lvl="0" indent="-342900">
              <a:lnSpc>
                <a:spcPct val="120000"/>
              </a:lnSpc>
              <a:spcAft>
                <a:spcPts val="600"/>
              </a:spcAft>
              <a:buFont typeface="+mj-lt"/>
              <a:buAutoNum type="arabicPeriod"/>
            </a:pPr>
            <a:r>
              <a:rPr lang="en-US" dirty="0">
                <a:solidFill>
                  <a:srgbClr val="58504D"/>
                </a:solidFill>
                <a:latin typeface="Georgia" panose="02040502050405020303" pitchFamily="18" charset="0"/>
                <a:ea typeface="Georgia" panose="02040502050405020303" pitchFamily="18" charset="0"/>
                <a:cs typeface="Arial" panose="020B0604020202020204" pitchFamily="34" charset="0"/>
              </a:rPr>
              <a:t>Preheat to 220 °C.</a:t>
            </a:r>
            <a:r>
              <a:rPr lang="en-US" sz="1600" dirty="0">
                <a:solidFill>
                  <a:srgbClr val="58504D"/>
                </a:solidFill>
                <a:effectLst/>
                <a:latin typeface="Georgia" panose="02040502050405020303" pitchFamily="18" charset="0"/>
                <a:ea typeface="Georgia" panose="02040502050405020303" pitchFamily="18" charset="0"/>
                <a:cs typeface="Arial" panose="020B0604020202020204" pitchFamily="34" charset="0"/>
              </a:rPr>
              <a:t> </a:t>
            </a:r>
            <a:r>
              <a:rPr lang="en-US" dirty="0">
                <a:solidFill>
                  <a:srgbClr val="58504D"/>
                </a:solidFill>
                <a:latin typeface="Georgia" panose="02040502050405020303" pitchFamily="18" charset="0"/>
                <a:ea typeface="Georgia" panose="02040502050405020303" pitchFamily="18" charset="0"/>
                <a:cs typeface="Arial" panose="020B0604020202020204" pitchFamily="34" charset="0"/>
              </a:rPr>
              <a:t>Roll the dough on a floured work surface, then transferred it in a baking tin with a diameter of 22cm and make it stick to the edge and the bottoms. Cut the excess dough leaving about 2 cm of feed over the edges. Fold the excess pasta back down and mash it with a fork or with your hands. Let the pan to rest in the refrigerator for 20 minutes.</a:t>
            </a:r>
          </a:p>
          <a:p>
            <a:pPr lvl="0" algn="r">
              <a:lnSpc>
                <a:spcPct val="120000"/>
              </a:lnSpc>
              <a:spcAft>
                <a:spcPts val="600"/>
              </a:spcAft>
            </a:pPr>
            <a:r>
              <a:rPr lang="en-US" sz="1600" dirty="0">
                <a:solidFill>
                  <a:srgbClr val="58504D"/>
                </a:solidFill>
                <a:effectLst/>
                <a:latin typeface="Georgia" panose="02040502050405020303" pitchFamily="18" charset="0"/>
                <a:ea typeface="Georgia" panose="02040502050405020303" pitchFamily="18" charset="0"/>
                <a:cs typeface="Arial" panose="020B0604020202020204" pitchFamily="34" charset="0"/>
              </a:rPr>
              <a:t>To be continued</a:t>
            </a:r>
            <a:endParaRPr lang="it-IT" sz="1600" dirty="0">
              <a:solidFill>
                <a:srgbClr val="58504D"/>
              </a:solidFill>
              <a:effectLst/>
              <a:latin typeface="Georgia" panose="02040502050405020303" pitchFamily="18" charset="0"/>
              <a:ea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2137670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1B1EBF7-DCBB-4D28-B854-71BBDE6B7DD9}"/>
              </a:ext>
            </a:extLst>
          </p:cNvPr>
          <p:cNvSpPr/>
          <p:nvPr/>
        </p:nvSpPr>
        <p:spPr>
          <a:xfrm>
            <a:off x="3048000" y="239890"/>
            <a:ext cx="6096000" cy="6455165"/>
          </a:xfrm>
          <a:prstGeom prst="rect">
            <a:avLst/>
          </a:prstGeom>
        </p:spPr>
        <p:txBody>
          <a:bodyPr>
            <a:spAutoFit/>
          </a:bodyPr>
          <a:lstStyle/>
          <a:p>
            <a:pPr lvl="0" algn="just">
              <a:lnSpc>
                <a:spcPct val="120000"/>
              </a:lnSpc>
              <a:spcAft>
                <a:spcPts val="0"/>
              </a:spcAft>
            </a:pPr>
            <a:r>
              <a:rPr lang="en-US" dirty="0">
                <a:solidFill>
                  <a:srgbClr val="58504D"/>
                </a:solidFill>
                <a:latin typeface="Georgia" panose="02040502050405020303" pitchFamily="18" charset="0"/>
                <a:ea typeface="Georgia" panose="02040502050405020303" pitchFamily="18" charset="0"/>
                <a:cs typeface="Arial" panose="020B0604020202020204" pitchFamily="34" charset="0"/>
              </a:rPr>
              <a:t>3. Remove the cake pan from the refrigerator, coat the dough with a sheet of aluminum foil, resurface with a layer of dry beans and bake for 25 minutes, until the dough is dry and solid. Lower the oven temperature to 180 ° C, remove the foil and beans and continue cooking for about 10 minutes until lightly browned. In the meantime, prepare the filling.</a:t>
            </a:r>
            <a:endParaRPr lang="it-IT" sz="1600" dirty="0">
              <a:solidFill>
                <a:srgbClr val="58504D"/>
              </a:solidFill>
              <a:effectLst/>
              <a:latin typeface="Georgia" panose="02040502050405020303" pitchFamily="18" charset="0"/>
              <a:ea typeface="Georgia" panose="02040502050405020303" pitchFamily="18" charset="0"/>
              <a:cs typeface="Arial" panose="020B0604020202020204" pitchFamily="34" charset="0"/>
            </a:endParaRPr>
          </a:p>
          <a:p>
            <a:pPr marL="457200" algn="just">
              <a:lnSpc>
                <a:spcPct val="120000"/>
              </a:lnSpc>
              <a:spcAft>
                <a:spcPts val="0"/>
              </a:spcAft>
            </a:pPr>
            <a:r>
              <a:rPr lang="en-US" dirty="0">
                <a:solidFill>
                  <a:srgbClr val="58504D"/>
                </a:solidFill>
                <a:latin typeface="Georgia" panose="02040502050405020303" pitchFamily="18" charset="0"/>
                <a:ea typeface="Georgia" panose="02040502050405020303" pitchFamily="18" charset="0"/>
                <a:cs typeface="Arial" panose="020B0604020202020204" pitchFamily="34" charset="0"/>
              </a:rPr>
              <a:t> </a:t>
            </a:r>
            <a:endParaRPr lang="it-IT" sz="1600" dirty="0">
              <a:solidFill>
                <a:srgbClr val="58504D"/>
              </a:solidFill>
              <a:effectLst/>
              <a:latin typeface="Georgia" panose="02040502050405020303" pitchFamily="18" charset="0"/>
              <a:ea typeface="Georgia" panose="02040502050405020303" pitchFamily="18" charset="0"/>
              <a:cs typeface="Arial" panose="020B0604020202020204" pitchFamily="34" charset="0"/>
            </a:endParaRPr>
          </a:p>
          <a:p>
            <a:pPr lvl="0" algn="just">
              <a:lnSpc>
                <a:spcPct val="120000"/>
              </a:lnSpc>
              <a:spcAft>
                <a:spcPts val="0"/>
              </a:spcAft>
            </a:pPr>
            <a:r>
              <a:rPr lang="en-US" dirty="0">
                <a:solidFill>
                  <a:srgbClr val="58504D"/>
                </a:solidFill>
                <a:latin typeface="Georgia" panose="02040502050405020303" pitchFamily="18" charset="0"/>
                <a:ea typeface="Georgia" panose="02040502050405020303" pitchFamily="18" charset="0"/>
                <a:cs typeface="Arial" panose="020B0604020202020204" pitchFamily="34" charset="0"/>
              </a:rPr>
              <a:t>4. For the filling, mix the pumpkin, sugar, eggs, spices and the salt in a bowl.</a:t>
            </a:r>
            <a:endParaRPr lang="it-IT" sz="1600" dirty="0">
              <a:solidFill>
                <a:srgbClr val="58504D"/>
              </a:solidFill>
              <a:effectLst/>
              <a:latin typeface="Georgia" panose="02040502050405020303" pitchFamily="18" charset="0"/>
              <a:ea typeface="Georgia" panose="02040502050405020303" pitchFamily="18" charset="0"/>
              <a:cs typeface="Arial" panose="020B0604020202020204" pitchFamily="34" charset="0"/>
            </a:endParaRPr>
          </a:p>
          <a:p>
            <a:pPr lvl="0" algn="just">
              <a:lnSpc>
                <a:spcPct val="120000"/>
              </a:lnSpc>
              <a:spcAft>
                <a:spcPts val="600"/>
              </a:spcAft>
            </a:pPr>
            <a:endParaRPr lang="en-US" dirty="0">
              <a:solidFill>
                <a:srgbClr val="58504D"/>
              </a:solidFill>
              <a:latin typeface="Georgia" panose="02040502050405020303" pitchFamily="18" charset="0"/>
              <a:ea typeface="Georgia" panose="02040502050405020303" pitchFamily="18" charset="0"/>
              <a:cs typeface="Arial" panose="020B0604020202020204" pitchFamily="34" charset="0"/>
            </a:endParaRPr>
          </a:p>
          <a:p>
            <a:pPr lvl="0" algn="just">
              <a:lnSpc>
                <a:spcPct val="120000"/>
              </a:lnSpc>
              <a:spcAft>
                <a:spcPts val="600"/>
              </a:spcAft>
            </a:pPr>
            <a:r>
              <a:rPr lang="en-US" dirty="0">
                <a:solidFill>
                  <a:srgbClr val="58504D"/>
                </a:solidFill>
                <a:latin typeface="Georgia" panose="02040502050405020303" pitchFamily="18" charset="0"/>
                <a:ea typeface="Georgia" panose="02040502050405020303" pitchFamily="18" charset="0"/>
                <a:cs typeface="Arial" panose="020B0604020202020204" pitchFamily="34" charset="0"/>
              </a:rPr>
              <a:t>5. Pour the filling into the pan (if it is still in the oven, it is easier to remove the pan from the oven than to try to pour the filling while it is on the grill) and continue cooking for another twenty minutes, until the filling begins to simmer at the edges and it has a dry appearance. The filling will be soft when you take the cake out of the oven, it will solidify upon cooling. Serve at room temperature with a little whipped cream.                                              To be continued</a:t>
            </a:r>
            <a:endParaRPr lang="it-IT" sz="1600" dirty="0">
              <a:solidFill>
                <a:srgbClr val="58504D"/>
              </a:solidFill>
              <a:effectLst/>
              <a:latin typeface="Georgia" panose="02040502050405020303" pitchFamily="18" charset="0"/>
              <a:ea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4131117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662209C8-DA2B-43F4-948A-1CB514FF364F}"/>
              </a:ext>
            </a:extLst>
          </p:cNvPr>
          <p:cNvGrpSpPr/>
          <p:nvPr/>
        </p:nvGrpSpPr>
        <p:grpSpPr>
          <a:xfrm>
            <a:off x="4654550" y="1254442"/>
            <a:ext cx="2882900" cy="4349115"/>
            <a:chOff x="0" y="0"/>
            <a:chExt cx="5080000" cy="7943215"/>
          </a:xfrm>
        </p:grpSpPr>
        <p:pic>
          <p:nvPicPr>
            <p:cNvPr id="3" name="Picture 3" descr="The BEST Homemade Pumpkin Pie! Make Pumpkin Pie from Scratch!">
              <a:extLst>
                <a:ext uri="{FF2B5EF4-FFF2-40B4-BE49-F238E27FC236}">
                  <a16:creationId xmlns:a16="http://schemas.microsoft.com/office/drawing/2014/main" id="{09FF4249-A7F8-481B-AD59-CA94B584003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5080000" cy="7620000"/>
            </a:xfrm>
            <a:prstGeom prst="rect">
              <a:avLst/>
            </a:prstGeom>
          </p:spPr>
        </p:pic>
        <p:sp>
          <p:nvSpPr>
            <p:cNvPr id="4" name="Text Box 4">
              <a:extLst>
                <a:ext uri="{FF2B5EF4-FFF2-40B4-BE49-F238E27FC236}">
                  <a16:creationId xmlns:a16="http://schemas.microsoft.com/office/drawing/2014/main" id="{6F9D0A84-76B9-417A-9DC5-1B80C6CB0D7B}"/>
                </a:ext>
              </a:extLst>
            </p:cNvPr>
            <p:cNvSpPr txBox="1"/>
            <p:nvPr/>
          </p:nvSpPr>
          <p:spPr>
            <a:xfrm>
              <a:off x="0" y="7620000"/>
              <a:ext cx="5080000" cy="32321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600"/>
                </a:spcAft>
              </a:pPr>
              <a:endParaRPr lang="it-IT" sz="1200" dirty="0">
                <a:solidFill>
                  <a:srgbClr val="58504D"/>
                </a:solidFill>
                <a:effectLst/>
                <a:latin typeface="Georgia" panose="02040502050405020303" pitchFamily="18" charset="0"/>
                <a:ea typeface="Georgia" panose="02040502050405020303" pitchFamily="18" charset="0"/>
                <a:cs typeface="Arial" panose="020B0604020202020204" pitchFamily="34" charset="0"/>
              </a:endParaRPr>
            </a:p>
          </p:txBody>
        </p:sp>
      </p:grpSp>
      <p:sp>
        <p:nvSpPr>
          <p:cNvPr id="5" name="CasellaDiTesto 4">
            <a:extLst>
              <a:ext uri="{FF2B5EF4-FFF2-40B4-BE49-F238E27FC236}">
                <a16:creationId xmlns:a16="http://schemas.microsoft.com/office/drawing/2014/main" id="{6F893608-7A8F-4518-B906-170B7A625E2E}"/>
              </a:ext>
            </a:extLst>
          </p:cNvPr>
          <p:cNvSpPr txBox="1"/>
          <p:nvPr/>
        </p:nvSpPr>
        <p:spPr>
          <a:xfrm>
            <a:off x="4903304" y="5830957"/>
            <a:ext cx="2882900" cy="369332"/>
          </a:xfrm>
          <a:prstGeom prst="rect">
            <a:avLst/>
          </a:prstGeom>
          <a:noFill/>
        </p:spPr>
        <p:txBody>
          <a:bodyPr wrap="square" rtlCol="0">
            <a:spAutoFit/>
          </a:bodyPr>
          <a:lstStyle/>
          <a:p>
            <a:r>
              <a:rPr lang="en-US" altLang="ja-JP" b="1" dirty="0">
                <a:latin typeface="Trebuchet MS" panose="020B0603020202020204" pitchFamily="34" charset="0"/>
                <a:ea typeface="Microsoft YaHei" panose="020B0503020204020204" pitchFamily="34" charset="-122"/>
                <a:cs typeface="Arial" panose="020B0604020202020204" pitchFamily="34" charset="0"/>
              </a:rPr>
              <a:t>(Francesca </a:t>
            </a:r>
            <a:r>
              <a:rPr lang="en-US" altLang="ja-JP" b="1" dirty="0" err="1">
                <a:latin typeface="Trebuchet MS" panose="020B0603020202020204" pitchFamily="34" charset="0"/>
                <a:ea typeface="Microsoft YaHei" panose="020B0503020204020204" pitchFamily="34" charset="-122"/>
                <a:cs typeface="Arial" panose="020B0604020202020204" pitchFamily="34" charset="0"/>
              </a:rPr>
              <a:t>Foschino</a:t>
            </a:r>
            <a:r>
              <a:rPr lang="en-US" altLang="ja-JP" b="1" dirty="0">
                <a:latin typeface="Trebuchet MS" panose="020B0603020202020204" pitchFamily="34" charset="0"/>
                <a:ea typeface="Microsoft YaHei" panose="020B0503020204020204" pitchFamily="34" charset="-122"/>
                <a:cs typeface="Arial" panose="020B0604020202020204" pitchFamily="34" charset="0"/>
              </a:rPr>
              <a:t>)</a:t>
            </a:r>
            <a:endParaRPr lang="it-IT" dirty="0"/>
          </a:p>
        </p:txBody>
      </p:sp>
    </p:spTree>
    <p:extLst>
      <p:ext uri="{BB962C8B-B14F-4D97-AF65-F5344CB8AC3E}">
        <p14:creationId xmlns:p14="http://schemas.microsoft.com/office/powerpoint/2010/main" val="2002476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96A20F9-B66C-4A33-AECD-CEBD807F5F57}"/>
              </a:ext>
            </a:extLst>
          </p:cNvPr>
          <p:cNvSpPr/>
          <p:nvPr/>
        </p:nvSpPr>
        <p:spPr>
          <a:xfrm>
            <a:off x="3048000" y="843677"/>
            <a:ext cx="6096000" cy="4493538"/>
          </a:xfrm>
          <a:prstGeom prst="rect">
            <a:avLst/>
          </a:prstGeom>
        </p:spPr>
        <p:txBody>
          <a:bodyPr>
            <a:spAutoFit/>
          </a:bodyPr>
          <a:lstStyle/>
          <a:p>
            <a:pPr>
              <a:spcAft>
                <a:spcPts val="0"/>
              </a:spcAft>
            </a:pPr>
            <a:r>
              <a:rPr lang="it-IT" sz="4400" b="1" u="sng" kern="150" dirty="0">
                <a:solidFill>
                  <a:srgbClr val="FFF200"/>
                </a:solidFill>
                <a:effectLst/>
                <a:latin typeface="Liberation Serif" panose="02020603050405020304" pitchFamily="18" charset="0"/>
                <a:ea typeface="SimSun" panose="02010600030101010101" pitchFamily="2" charset="-122"/>
                <a:cs typeface="Lucida Sans" panose="020B0602030504020204" pitchFamily="34" charset="0"/>
              </a:rPr>
              <a:t>TIRAMISU</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it-IT" sz="4400" b="1" u="none" strike="noStrike" kern="150" dirty="0">
                <a:solidFill>
                  <a:srgbClr val="FFF200"/>
                </a:solidFill>
                <a:effectLst/>
                <a:latin typeface="Liberation Serif" panose="02020603050405020304" pitchFamily="18" charset="0"/>
                <a:ea typeface="SimSun" panose="02010600030101010101" pitchFamily="2" charset="-122"/>
                <a:cs typeface="Lucida Sans" panose="020B0602030504020204" pitchFamily="34" charset="0"/>
              </a:rPr>
              <a:t> </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it-IT" b="1" kern="150" dirty="0">
                <a:solidFill>
                  <a:srgbClr val="CE181E"/>
                </a:solidFill>
                <a:latin typeface="Liberation Serif" panose="02020603050405020304" pitchFamily="18" charset="0"/>
                <a:ea typeface="SimSun" panose="02010600030101010101" pitchFamily="2" charset="-122"/>
                <a:cs typeface="Lucida Sans" panose="020B0602030504020204" pitchFamily="34" charset="0"/>
              </a:rPr>
              <a:t> </a:t>
            </a:r>
            <a:r>
              <a:rPr lang="it-IT" kern="150" dirty="0">
                <a:solidFill>
                  <a:srgbClr val="CE181E"/>
                </a:solidFill>
                <a:latin typeface="Liberation Serif" panose="02020603050405020304" pitchFamily="18" charset="0"/>
                <a:ea typeface="SimSun" panose="02010600030101010101" pitchFamily="2" charset="-122"/>
                <a:cs typeface="Lucida Sans" panose="020B0602030504020204" pitchFamily="34" charset="0"/>
              </a:rPr>
              <a:t>                                                                                    </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it-IT" kern="150" dirty="0">
                <a:latin typeface="Liberation Serif" panose="02020603050405020304" pitchFamily="18" charset="0"/>
                <a:ea typeface="SimSun" panose="02010600030101010101" pitchFamily="2" charset="-122"/>
                <a:cs typeface="Lucida Sans" panose="020B0602030504020204" pitchFamily="34" charset="0"/>
              </a:rPr>
              <a:t>6 medium </a:t>
            </a:r>
            <a:r>
              <a:rPr lang="it-IT" kern="150" dirty="0" err="1">
                <a:latin typeface="Liberation Serif" panose="02020603050405020304" pitchFamily="18" charset="0"/>
                <a:ea typeface="SimSun" panose="02010600030101010101" pitchFamily="2" charset="-122"/>
                <a:cs typeface="Lucida Sans" panose="020B0602030504020204" pitchFamily="34" charset="0"/>
              </a:rPr>
              <a:t>eggs</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en-GB" kern="150" dirty="0">
                <a:latin typeface="Liberation Serif" panose="02020603050405020304" pitchFamily="18" charset="0"/>
                <a:ea typeface="SimSun" panose="02010600030101010101" pitchFamily="2" charset="-122"/>
                <a:cs typeface="Lucida Sans" panose="020B0602030504020204" pitchFamily="34" charset="0"/>
              </a:rPr>
              <a:t>500 g of Mascarpone</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en-GB" kern="150" dirty="0">
                <a:latin typeface="Liberation Serif" panose="02020603050405020304" pitchFamily="18" charset="0"/>
                <a:ea typeface="SimSun" panose="02010600030101010101" pitchFamily="2" charset="-122"/>
                <a:cs typeface="Lucida Sans" panose="020B0602030504020204" pitchFamily="34" charset="0"/>
              </a:rPr>
              <a:t>150 g of sugar</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en-GB" kern="150" dirty="0">
                <a:latin typeface="Liberation Serif" panose="02020603050405020304" pitchFamily="18" charset="0"/>
                <a:ea typeface="SimSun" panose="02010600030101010101" pitchFamily="2" charset="-122"/>
                <a:cs typeface="Lucida Sans" panose="020B0602030504020204" pitchFamily="34" charset="0"/>
              </a:rPr>
              <a:t>6 medium eggs</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en-GB" kern="150" dirty="0">
                <a:latin typeface="Liberation Serif" panose="02020603050405020304" pitchFamily="18" charset="0"/>
                <a:ea typeface="SimSun" panose="02010600030101010101" pitchFamily="2" charset="-122"/>
                <a:cs typeface="Lucida Sans" panose="020B0602030504020204" pitchFamily="34" charset="0"/>
              </a:rPr>
              <a:t>300 g of </a:t>
            </a:r>
            <a:r>
              <a:rPr lang="en-GB" kern="150" dirty="0" err="1">
                <a:latin typeface="Liberation Serif" panose="02020603050405020304" pitchFamily="18" charset="0"/>
                <a:ea typeface="SimSun" panose="02010600030101010101" pitchFamily="2" charset="-122"/>
                <a:cs typeface="Lucida Sans" panose="020B0602030504020204" pitchFamily="34" charset="0"/>
              </a:rPr>
              <a:t>Savoiardi</a:t>
            </a:r>
            <a:r>
              <a:rPr lang="en-GB" kern="150" dirty="0">
                <a:latin typeface="Liberation Serif" panose="02020603050405020304" pitchFamily="18" charset="0"/>
                <a:ea typeface="SimSun" panose="02010600030101010101" pitchFamily="2" charset="-122"/>
                <a:cs typeface="Lucida Sans" panose="020B0602030504020204" pitchFamily="34" charset="0"/>
              </a:rPr>
              <a:t> biscuits        </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en-GB" kern="150" dirty="0">
                <a:latin typeface="Liberation Serif" panose="02020603050405020304" pitchFamily="18" charset="0"/>
                <a:ea typeface="SimSun" panose="02010600030101010101" pitchFamily="2" charset="-122"/>
                <a:cs typeface="Lucida Sans" panose="020B0602030504020204" pitchFamily="34" charset="0"/>
              </a:rPr>
              <a:t>8 cups of cold coffee (prepared with </a:t>
            </a:r>
            <a:r>
              <a:rPr lang="en-GB" kern="150" dirty="0" err="1">
                <a:latin typeface="Liberation Serif" panose="02020603050405020304" pitchFamily="18" charset="0"/>
                <a:ea typeface="SimSun" panose="02010600030101010101" pitchFamily="2" charset="-122"/>
                <a:cs typeface="Lucida Sans" panose="020B0602030504020204" pitchFamily="34" charset="0"/>
              </a:rPr>
              <a:t>moka</a:t>
            </a:r>
            <a:r>
              <a:rPr lang="en-GB" kern="150" dirty="0">
                <a:latin typeface="Liberation Serif" panose="02020603050405020304" pitchFamily="18" charset="0"/>
                <a:ea typeface="SimSun" panose="02010600030101010101" pitchFamily="2" charset="-122"/>
                <a:cs typeface="Lucida Sans" panose="020B0602030504020204" pitchFamily="34" charset="0"/>
              </a:rPr>
              <a:t>)</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en-GB" kern="150" dirty="0">
                <a:latin typeface="Liberation Serif" panose="02020603050405020304" pitchFamily="18" charset="0"/>
                <a:ea typeface="SimSun" panose="02010600030101010101" pitchFamily="2" charset="-122"/>
                <a:cs typeface="Lucida Sans" panose="020B0602030504020204" pitchFamily="34" charset="0"/>
              </a:rPr>
              <a:t>50 g of brandy</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en-GB" kern="150" dirty="0">
                <a:latin typeface="Liberation Serif" panose="02020603050405020304" pitchFamily="18" charset="0"/>
                <a:ea typeface="SimSun" panose="02010600030101010101" pitchFamily="2" charset="-122"/>
                <a:cs typeface="Lucida Sans" panose="020B0602030504020204" pitchFamily="34" charset="0"/>
              </a:rPr>
              <a:t>sifted bitter cocoa</a:t>
            </a:r>
          </a:p>
          <a:p>
            <a:pPr>
              <a:spcAft>
                <a:spcPts val="0"/>
              </a:spcAft>
            </a:pPr>
            <a:endParaRPr lang="en-GB" kern="150" dirty="0">
              <a:latin typeface="Liberation Serif" panose="02020603050405020304" pitchFamily="18" charset="0"/>
              <a:ea typeface="SimSun" panose="02010600030101010101" pitchFamily="2" charset="-122"/>
              <a:cs typeface="Lucida Sans" panose="020B0602030504020204" pitchFamily="34" charset="0"/>
            </a:endParaRPr>
          </a:p>
          <a:p>
            <a:pPr>
              <a:spcAft>
                <a:spcPts val="0"/>
              </a:spcAft>
            </a:pPr>
            <a:r>
              <a:rPr lang="en-GB" kern="150" dirty="0">
                <a:latin typeface="Liberation Serif" panose="02020603050405020304" pitchFamily="18" charset="0"/>
                <a:ea typeface="SimSun" panose="02010600030101010101" pitchFamily="2" charset="-122"/>
                <a:cs typeface="Lucida Sans" panose="020B0602030504020204" pitchFamily="34" charset="0"/>
              </a:rPr>
              <a:t>(</a:t>
            </a:r>
            <a:r>
              <a:rPr lang="en-GB" kern="150" dirty="0" err="1">
                <a:latin typeface="Liberation Serif" panose="02020603050405020304" pitchFamily="18" charset="0"/>
                <a:ea typeface="SimSun" panose="02010600030101010101" pitchFamily="2" charset="-122"/>
                <a:cs typeface="Lucida Sans" panose="020B0602030504020204" pitchFamily="34" charset="0"/>
              </a:rPr>
              <a:t>Tobia</a:t>
            </a:r>
            <a:r>
              <a:rPr lang="en-GB" kern="150" dirty="0">
                <a:latin typeface="Liberation Serif" panose="02020603050405020304" pitchFamily="18" charset="0"/>
                <a:ea typeface="SimSun" panose="02010600030101010101" pitchFamily="2" charset="-122"/>
                <a:cs typeface="Lucida Sans" panose="020B0602030504020204" pitchFamily="34" charset="0"/>
              </a:rPr>
              <a:t> </a:t>
            </a:r>
            <a:r>
              <a:rPr lang="en-GB" kern="150" dirty="0" err="1">
                <a:latin typeface="Liberation Serif" panose="02020603050405020304" pitchFamily="18" charset="0"/>
                <a:ea typeface="SimSun" panose="02010600030101010101" pitchFamily="2" charset="-122"/>
                <a:cs typeface="Lucida Sans" panose="020B0602030504020204" pitchFamily="34" charset="0"/>
              </a:rPr>
              <a:t>Magrin</a:t>
            </a:r>
            <a:r>
              <a:rPr lang="en-GB" kern="150" dirty="0">
                <a:latin typeface="Liberation Serif" panose="02020603050405020304" pitchFamily="18" charset="0"/>
                <a:ea typeface="SimSun" panose="02010600030101010101" pitchFamily="2" charset="-122"/>
                <a:cs typeface="Lucida Sans" panose="020B0602030504020204" pitchFamily="34" charset="0"/>
              </a:rPr>
              <a:t>) </a:t>
            </a:r>
            <a:endParaRPr lang="it-IT" kern="150" dirty="0">
              <a:latin typeface="Liberation Serif" panose="02020603050405020304" pitchFamily="18" charset="0"/>
              <a:ea typeface="SimSun" panose="02010600030101010101" pitchFamily="2" charset="-122"/>
              <a:cs typeface="Lucida Sans" panose="020B0602030504020204" pitchFamily="34" charset="0"/>
            </a:endParaRPr>
          </a:p>
        </p:txBody>
      </p:sp>
    </p:spTree>
    <p:extLst>
      <p:ext uri="{BB962C8B-B14F-4D97-AF65-F5344CB8AC3E}">
        <p14:creationId xmlns:p14="http://schemas.microsoft.com/office/powerpoint/2010/main" val="3065036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FEADB61-BB8E-4433-8851-70D707E88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752" y="1732788"/>
            <a:ext cx="6254496" cy="3392424"/>
          </a:xfrm>
          <a:prstGeom prst="rect">
            <a:avLst/>
          </a:prstGeom>
        </p:spPr>
      </p:pic>
      <p:sp>
        <p:nvSpPr>
          <p:cNvPr id="4" name="CasellaDiTesto 3">
            <a:extLst>
              <a:ext uri="{FF2B5EF4-FFF2-40B4-BE49-F238E27FC236}">
                <a16:creationId xmlns:a16="http://schemas.microsoft.com/office/drawing/2014/main" id="{704F9022-21C4-4C92-8A11-277EAC30D7D7}"/>
              </a:ext>
            </a:extLst>
          </p:cNvPr>
          <p:cNvSpPr txBox="1"/>
          <p:nvPr/>
        </p:nvSpPr>
        <p:spPr>
          <a:xfrm>
            <a:off x="5015345" y="5929745"/>
            <a:ext cx="4073237" cy="369332"/>
          </a:xfrm>
          <a:prstGeom prst="rect">
            <a:avLst/>
          </a:prstGeom>
          <a:noFill/>
        </p:spPr>
        <p:txBody>
          <a:bodyPr wrap="square" rtlCol="0">
            <a:spAutoFit/>
          </a:bodyPr>
          <a:lstStyle/>
          <a:p>
            <a:r>
              <a:rPr lang="it-IT" dirty="0"/>
              <a:t>(Ivan Di Giambattista)</a:t>
            </a:r>
          </a:p>
        </p:txBody>
      </p:sp>
    </p:spTree>
    <p:extLst>
      <p:ext uri="{BB962C8B-B14F-4D97-AF65-F5344CB8AC3E}">
        <p14:creationId xmlns:p14="http://schemas.microsoft.com/office/powerpoint/2010/main" val="642710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Ingredients</a:t>
            </a:r>
            <a:endParaRPr lang="it-IT" dirty="0"/>
          </a:p>
        </p:txBody>
      </p:sp>
      <p:sp>
        <p:nvSpPr>
          <p:cNvPr id="3" name="Segnaposto contenuto 2"/>
          <p:cNvSpPr>
            <a:spLocks noGrp="1"/>
          </p:cNvSpPr>
          <p:nvPr>
            <p:ph idx="1"/>
          </p:nvPr>
        </p:nvSpPr>
        <p:spPr/>
        <p:txBody>
          <a:bodyPr/>
          <a:lstStyle/>
          <a:p>
            <a:endParaRPr lang="it-IT" dirty="0"/>
          </a:p>
          <a:p>
            <a:r>
              <a:rPr lang="it-IT" dirty="0"/>
              <a:t>300g  savoiardi biscuits</a:t>
            </a:r>
          </a:p>
          <a:p>
            <a:r>
              <a:rPr lang="it-IT" dirty="0"/>
              <a:t>500g  mascarpone </a:t>
            </a:r>
            <a:r>
              <a:rPr lang="it-IT" dirty="0" err="1"/>
              <a:t>cheese</a:t>
            </a:r>
            <a:endParaRPr lang="it-IT" dirty="0"/>
          </a:p>
          <a:p>
            <a:r>
              <a:rPr lang="it-IT" dirty="0"/>
              <a:t>300g  coffee</a:t>
            </a:r>
          </a:p>
          <a:p>
            <a:r>
              <a:rPr lang="it-IT" dirty="0"/>
              <a:t>4 </a:t>
            </a:r>
            <a:r>
              <a:rPr lang="it-IT" dirty="0" err="1"/>
              <a:t>eggs</a:t>
            </a:r>
            <a:endParaRPr lang="it-IT" dirty="0"/>
          </a:p>
          <a:p>
            <a:r>
              <a:rPr lang="it-IT" dirty="0"/>
              <a:t>100g </a:t>
            </a:r>
            <a:r>
              <a:rPr lang="it-IT" dirty="0" err="1"/>
              <a:t>sugar</a:t>
            </a:r>
            <a:endParaRPr lang="it-IT" dirty="0"/>
          </a:p>
        </p:txBody>
      </p:sp>
      <p:pic>
        <p:nvPicPr>
          <p:cNvPr id="4" name="Immagine 3" descr="savoiardi.jpg"/>
          <p:cNvPicPr>
            <a:picLocks noChangeAspect="1"/>
          </p:cNvPicPr>
          <p:nvPr/>
        </p:nvPicPr>
        <p:blipFill>
          <a:blip r:embed="rId2"/>
          <a:stretch>
            <a:fillRect/>
          </a:stretch>
        </p:blipFill>
        <p:spPr>
          <a:xfrm>
            <a:off x="7881951" y="714356"/>
            <a:ext cx="2238369" cy="1491098"/>
          </a:xfrm>
          <a:prstGeom prst="rect">
            <a:avLst/>
          </a:prstGeom>
        </p:spPr>
      </p:pic>
      <p:pic>
        <p:nvPicPr>
          <p:cNvPr id="5" name="Immagine 4" descr="uova.jpg"/>
          <p:cNvPicPr>
            <a:picLocks noChangeAspect="1"/>
          </p:cNvPicPr>
          <p:nvPr/>
        </p:nvPicPr>
        <p:blipFill>
          <a:blip r:embed="rId3"/>
          <a:stretch>
            <a:fillRect/>
          </a:stretch>
        </p:blipFill>
        <p:spPr>
          <a:xfrm>
            <a:off x="8453454" y="2000241"/>
            <a:ext cx="2000244" cy="1500183"/>
          </a:xfrm>
          <a:prstGeom prst="rect">
            <a:avLst/>
          </a:prstGeom>
        </p:spPr>
      </p:pic>
      <p:pic>
        <p:nvPicPr>
          <p:cNvPr id="6" name="Immagine 5" descr="zucchero.jpeg"/>
          <p:cNvPicPr>
            <a:picLocks noChangeAspect="1"/>
          </p:cNvPicPr>
          <p:nvPr/>
        </p:nvPicPr>
        <p:blipFill>
          <a:blip r:embed="rId4" cstate="print"/>
          <a:stretch>
            <a:fillRect/>
          </a:stretch>
        </p:blipFill>
        <p:spPr>
          <a:xfrm>
            <a:off x="7239008" y="3000372"/>
            <a:ext cx="2714612" cy="1425742"/>
          </a:xfrm>
          <a:prstGeom prst="rect">
            <a:avLst/>
          </a:prstGeom>
        </p:spPr>
      </p:pic>
      <p:pic>
        <p:nvPicPr>
          <p:cNvPr id="7" name="Immagine 6" descr="chicchi di caffe.jpg"/>
          <p:cNvPicPr>
            <a:picLocks noChangeAspect="1"/>
          </p:cNvPicPr>
          <p:nvPr/>
        </p:nvPicPr>
        <p:blipFill>
          <a:blip r:embed="rId5" cstate="print"/>
          <a:stretch>
            <a:fillRect/>
          </a:stretch>
        </p:blipFill>
        <p:spPr>
          <a:xfrm>
            <a:off x="5810248" y="4286257"/>
            <a:ext cx="3143240" cy="1964525"/>
          </a:xfrm>
          <a:prstGeom prst="rect">
            <a:avLst/>
          </a:prstGeom>
        </p:spPr>
      </p:pic>
      <p:sp>
        <p:nvSpPr>
          <p:cNvPr id="8" name="CasellaDiTesto 7">
            <a:extLst>
              <a:ext uri="{FF2B5EF4-FFF2-40B4-BE49-F238E27FC236}">
                <a16:creationId xmlns:a16="http://schemas.microsoft.com/office/drawing/2014/main" id="{C1386D35-63BD-4BB3-AD15-87559D7BFAFC}"/>
              </a:ext>
            </a:extLst>
          </p:cNvPr>
          <p:cNvSpPr txBox="1"/>
          <p:nvPr/>
        </p:nvSpPr>
        <p:spPr>
          <a:xfrm>
            <a:off x="9157855" y="6176963"/>
            <a:ext cx="21959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Rockwell" panose="02060603020205020403"/>
                <a:ea typeface="+mn-ea"/>
                <a:cs typeface="+mn-cs"/>
              </a:rPr>
              <a:t>To be </a:t>
            </a:r>
            <a:r>
              <a:rPr kumimoji="0" lang="it-IT" sz="1800" b="0" i="0" u="none" strike="noStrike" kern="1200" cap="none" spc="0" normalizeH="0" baseline="0" noProof="0" dirty="0" err="1">
                <a:ln>
                  <a:noFill/>
                </a:ln>
                <a:solidFill>
                  <a:prstClr val="black"/>
                </a:solidFill>
                <a:effectLst/>
                <a:uLnTx/>
                <a:uFillTx/>
                <a:latin typeface="Rockwell" panose="02060603020205020403"/>
                <a:ea typeface="+mn-ea"/>
                <a:cs typeface="+mn-cs"/>
              </a:rPr>
              <a:t>continued</a:t>
            </a:r>
            <a:endParaRPr kumimoji="0" lang="it-IT"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0973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FD040F-1F35-4C8A-A250-F8475E2CCAC5}"/>
              </a:ext>
            </a:extLst>
          </p:cNvPr>
          <p:cNvSpPr txBox="1">
            <a:spLocks noGrp="1"/>
          </p:cNvSpPr>
          <p:nvPr>
            <p:ph type="title" idx="4294967295"/>
          </p:nvPr>
        </p:nvSpPr>
        <p:spPr>
          <a:xfrm>
            <a:off x="0" y="365125"/>
            <a:ext cx="10515600" cy="1325563"/>
          </a:xfrm>
        </p:spPr>
        <p:txBody>
          <a:bodyPr vert="horz"/>
          <a:lstStyle/>
          <a:p>
            <a:pPr lvl="0"/>
            <a:r>
              <a:rPr lang="en-US">
                <a:solidFill>
                  <a:srgbClr val="FF3333"/>
                </a:solidFill>
              </a:rPr>
              <a:t>Eggplant parmigiana</a:t>
            </a:r>
          </a:p>
        </p:txBody>
      </p:sp>
      <p:sp>
        <p:nvSpPr>
          <p:cNvPr id="3" name="Sottotitolo 2">
            <a:extLst>
              <a:ext uri="{FF2B5EF4-FFF2-40B4-BE49-F238E27FC236}">
                <a16:creationId xmlns:a16="http://schemas.microsoft.com/office/drawing/2014/main" id="{10A4ED1E-74F8-4CFB-BCB7-CD3394525F83}"/>
              </a:ext>
            </a:extLst>
          </p:cNvPr>
          <p:cNvSpPr txBox="1">
            <a:spLocks noGrp="1"/>
          </p:cNvSpPr>
          <p:nvPr>
            <p:ph type="subTitle" idx="4294967295"/>
          </p:nvPr>
        </p:nvSpPr>
        <p:spPr>
          <a:xfrm>
            <a:off x="0" y="1825625"/>
            <a:ext cx="10515600" cy="4351338"/>
          </a:xfrm>
        </p:spPr>
        <p:txBody>
          <a:bodyPr vert="horz" anchor="t"/>
          <a:lstStyle/>
          <a:p>
            <a:pPr lvl="0" algn="ctr"/>
            <a:r>
              <a:rPr lang="en-US" dirty="0" err="1">
                <a:solidFill>
                  <a:srgbClr val="FF6600"/>
                </a:solidFill>
              </a:rPr>
              <a:t>Ingredienti</a:t>
            </a:r>
            <a:endParaRPr lang="en-US" dirty="0">
              <a:solidFill>
                <a:srgbClr val="FF6600"/>
              </a:solidFill>
            </a:endParaRPr>
          </a:p>
          <a:p>
            <a:pPr lvl="0" algn="ctr"/>
            <a:endParaRPr lang="en-US" dirty="0">
              <a:solidFill>
                <a:srgbClr val="FF6600"/>
              </a:solidFill>
            </a:endParaRPr>
          </a:p>
          <a:p>
            <a:pPr lvl="0" algn="l"/>
            <a:r>
              <a:rPr lang="en-US" sz="2419" dirty="0">
                <a:solidFill>
                  <a:srgbClr val="000000"/>
                </a:solidFill>
                <a:latin typeface="Microsoft Himalaya" pitchFamily="18"/>
              </a:rPr>
              <a:t>1Kg       eggplant</a:t>
            </a:r>
          </a:p>
          <a:p>
            <a:pPr lvl="0" algn="l"/>
            <a:r>
              <a:rPr lang="en-US" sz="2419" dirty="0">
                <a:solidFill>
                  <a:srgbClr val="000000"/>
                </a:solidFill>
                <a:latin typeface="Microsoft Himalaya" pitchFamily="18"/>
              </a:rPr>
              <a:t>240 gr    mozzarella cheese</a:t>
            </a:r>
          </a:p>
          <a:p>
            <a:pPr lvl="0" algn="l"/>
            <a:r>
              <a:rPr lang="en-US" sz="2419" dirty="0">
                <a:solidFill>
                  <a:srgbClr val="000000"/>
                </a:solidFill>
                <a:latin typeface="Microsoft Himalaya" pitchFamily="18"/>
              </a:rPr>
              <a:t>120 gr    sliced  of  smoked  </a:t>
            </a:r>
            <a:r>
              <a:rPr lang="en-US" sz="2419" dirty="0" err="1">
                <a:solidFill>
                  <a:srgbClr val="000000"/>
                </a:solidFill>
                <a:latin typeface="Microsoft Himalaya" pitchFamily="18"/>
              </a:rPr>
              <a:t>scamorza</a:t>
            </a:r>
            <a:r>
              <a:rPr lang="en-US" sz="2419" dirty="0">
                <a:solidFill>
                  <a:srgbClr val="000000"/>
                </a:solidFill>
                <a:latin typeface="Microsoft Himalaya" pitchFamily="18"/>
              </a:rPr>
              <a:t> cheese</a:t>
            </a:r>
          </a:p>
          <a:p>
            <a:pPr lvl="0" algn="l"/>
            <a:r>
              <a:rPr lang="en-US" sz="2419" dirty="0">
                <a:solidFill>
                  <a:srgbClr val="000000"/>
                </a:solidFill>
                <a:latin typeface="Microsoft Himalaya" pitchFamily="18"/>
              </a:rPr>
              <a:t>420 gr    peeled tomatoes</a:t>
            </a:r>
          </a:p>
          <a:p>
            <a:pPr lvl="0" algn="l"/>
            <a:endParaRPr lang="en-US" sz="2419" dirty="0">
              <a:solidFill>
                <a:srgbClr val="000000"/>
              </a:solidFill>
              <a:latin typeface="Microsoft Himalaya" pitchFamily="18"/>
            </a:endParaRPr>
          </a:p>
          <a:p>
            <a:pPr lvl="0" algn="l"/>
            <a:r>
              <a:rPr lang="en-US" sz="2419" dirty="0">
                <a:solidFill>
                  <a:srgbClr val="000000"/>
                </a:solidFill>
                <a:latin typeface="Microsoft Himalaya" pitchFamily="18"/>
              </a:rPr>
              <a:t>Salt, </a:t>
            </a:r>
            <a:r>
              <a:rPr lang="en-US" sz="2419" dirty="0" err="1">
                <a:solidFill>
                  <a:srgbClr val="000000"/>
                </a:solidFill>
                <a:latin typeface="Microsoft Himalaya" pitchFamily="18"/>
              </a:rPr>
              <a:t>origan</a:t>
            </a:r>
            <a:r>
              <a:rPr lang="en-US" sz="2419" dirty="0">
                <a:solidFill>
                  <a:srgbClr val="000000"/>
                </a:solidFill>
                <a:latin typeface="Microsoft Himalaya" pitchFamily="18"/>
              </a:rPr>
              <a:t>, </a:t>
            </a:r>
            <a:r>
              <a:rPr lang="en-US" sz="2419" dirty="0" err="1">
                <a:solidFill>
                  <a:srgbClr val="000000"/>
                </a:solidFill>
                <a:latin typeface="Microsoft Himalaya" pitchFamily="18"/>
              </a:rPr>
              <a:t>basil,breadcrumbs</a:t>
            </a:r>
            <a:r>
              <a:rPr lang="en-US" sz="2419" dirty="0">
                <a:solidFill>
                  <a:srgbClr val="000000"/>
                </a:solidFill>
                <a:latin typeface="Microsoft Himalaya" pitchFamily="18"/>
              </a:rPr>
              <a:t>  </a:t>
            </a:r>
          </a:p>
          <a:p>
            <a:pPr marL="0" lvl="0" indent="0" algn="l">
              <a:buNone/>
            </a:pPr>
            <a:r>
              <a:rPr lang="en-US" sz="2419" dirty="0">
                <a:solidFill>
                  <a:srgbClr val="000000"/>
                </a:solidFill>
                <a:latin typeface="Microsoft Himalaya" pitchFamily="18"/>
              </a:rPr>
              <a:t>To be continued</a:t>
            </a:r>
          </a:p>
          <a:p>
            <a:pPr marL="0" lvl="0" indent="0" algn="l">
              <a:buNone/>
            </a:pPr>
            <a:endParaRPr lang="en-US" sz="2419" dirty="0">
              <a:solidFill>
                <a:srgbClr val="000000"/>
              </a:solidFill>
              <a:latin typeface="Microsoft Himalaya" pitchFamily="18"/>
            </a:endParaRPr>
          </a:p>
        </p:txBody>
      </p:sp>
      <p:pic>
        <p:nvPicPr>
          <p:cNvPr id="4" name="Immagine 3">
            <a:extLst>
              <a:ext uri="{FF2B5EF4-FFF2-40B4-BE49-F238E27FC236}">
                <a16:creationId xmlns:a16="http://schemas.microsoft.com/office/drawing/2014/main" id="{20AFB2A9-E1E6-4037-96FE-EA7B8525182C}"/>
              </a:ext>
            </a:extLst>
          </p:cNvPr>
          <p:cNvPicPr>
            <a:picLocks noChangeAspect="1"/>
          </p:cNvPicPr>
          <p:nvPr/>
        </p:nvPicPr>
        <p:blipFill>
          <a:blip r:embed="rId3">
            <a:lum/>
            <a:alphaModFix/>
          </a:blip>
          <a:srcRect/>
          <a:stretch>
            <a:fillRect/>
          </a:stretch>
        </p:blipFill>
        <p:spPr>
          <a:xfrm>
            <a:off x="7829765" y="2467333"/>
            <a:ext cx="1570439" cy="1182074"/>
          </a:xfrm>
          <a:prstGeom prst="rect">
            <a:avLst/>
          </a:prstGeom>
          <a:noFill/>
          <a:ln>
            <a:noFill/>
          </a:ln>
        </p:spPr>
      </p:pic>
      <p:pic>
        <p:nvPicPr>
          <p:cNvPr id="5" name="Immagine 4">
            <a:extLst>
              <a:ext uri="{FF2B5EF4-FFF2-40B4-BE49-F238E27FC236}">
                <a16:creationId xmlns:a16="http://schemas.microsoft.com/office/drawing/2014/main" id="{F3FA6D11-252C-422F-A211-495D91793DB5}"/>
              </a:ext>
            </a:extLst>
          </p:cNvPr>
          <p:cNvPicPr>
            <a:picLocks noChangeAspect="1"/>
          </p:cNvPicPr>
          <p:nvPr/>
        </p:nvPicPr>
        <p:blipFill>
          <a:blip r:embed="rId4">
            <a:lum/>
            <a:alphaModFix/>
          </a:blip>
          <a:srcRect/>
          <a:stretch>
            <a:fillRect/>
          </a:stretch>
        </p:blipFill>
        <p:spPr>
          <a:xfrm>
            <a:off x="5087268" y="2543527"/>
            <a:ext cx="1216469" cy="1216469"/>
          </a:xfrm>
          <a:prstGeom prst="rect">
            <a:avLst/>
          </a:prstGeom>
          <a:noFill/>
          <a:ln>
            <a:noFill/>
          </a:ln>
        </p:spPr>
      </p:pic>
      <p:pic>
        <p:nvPicPr>
          <p:cNvPr id="6" name="Immagine 5">
            <a:extLst>
              <a:ext uri="{FF2B5EF4-FFF2-40B4-BE49-F238E27FC236}">
                <a16:creationId xmlns:a16="http://schemas.microsoft.com/office/drawing/2014/main" id="{1DDA4DDF-1645-44DA-B9A8-3A8A34E30664}"/>
              </a:ext>
            </a:extLst>
          </p:cNvPr>
          <p:cNvPicPr>
            <a:picLocks noChangeAspect="1"/>
          </p:cNvPicPr>
          <p:nvPr/>
        </p:nvPicPr>
        <p:blipFill>
          <a:blip r:embed="rId5">
            <a:lum/>
            <a:alphaModFix/>
          </a:blip>
          <a:srcRect/>
          <a:stretch>
            <a:fillRect/>
          </a:stretch>
        </p:blipFill>
        <p:spPr>
          <a:xfrm>
            <a:off x="696832" y="1276784"/>
            <a:ext cx="1560860" cy="1560860"/>
          </a:xfrm>
          <a:prstGeom prst="rect">
            <a:avLst/>
          </a:prstGeom>
          <a:noFill/>
          <a:ln>
            <a:noFill/>
          </a:ln>
        </p:spPr>
      </p:pic>
      <p:pic>
        <p:nvPicPr>
          <p:cNvPr id="7" name="Immagine 6">
            <a:extLst>
              <a:ext uri="{FF2B5EF4-FFF2-40B4-BE49-F238E27FC236}">
                <a16:creationId xmlns:a16="http://schemas.microsoft.com/office/drawing/2014/main" id="{745810E2-5591-4AE1-B3C8-053E5D4B78AA}"/>
              </a:ext>
            </a:extLst>
          </p:cNvPr>
          <p:cNvPicPr>
            <a:picLocks noChangeAspect="1"/>
          </p:cNvPicPr>
          <p:nvPr/>
        </p:nvPicPr>
        <p:blipFill>
          <a:blip r:embed="rId6">
            <a:lum/>
            <a:alphaModFix/>
          </a:blip>
          <a:srcRect/>
          <a:stretch>
            <a:fillRect/>
          </a:stretch>
        </p:blipFill>
        <p:spPr>
          <a:xfrm>
            <a:off x="10063734" y="3981172"/>
            <a:ext cx="1782036" cy="1782036"/>
          </a:xfrm>
          <a:prstGeom prst="rect">
            <a:avLst/>
          </a:prstGeom>
          <a:noFill/>
          <a:ln>
            <a:noFill/>
          </a:ln>
        </p:spPr>
      </p:pic>
      <p:pic>
        <p:nvPicPr>
          <p:cNvPr id="8" name="Immagine 7">
            <a:extLst>
              <a:ext uri="{FF2B5EF4-FFF2-40B4-BE49-F238E27FC236}">
                <a16:creationId xmlns:a16="http://schemas.microsoft.com/office/drawing/2014/main" id="{1B03178E-00AC-4E4E-B801-696A9CCB97C0}"/>
              </a:ext>
            </a:extLst>
          </p:cNvPr>
          <p:cNvPicPr>
            <a:picLocks noChangeAspect="1"/>
          </p:cNvPicPr>
          <p:nvPr/>
        </p:nvPicPr>
        <p:blipFill>
          <a:blip r:embed="rId7">
            <a:lum/>
            <a:alphaModFix/>
          </a:blip>
          <a:srcRect/>
          <a:stretch>
            <a:fillRect/>
          </a:stretch>
        </p:blipFill>
        <p:spPr>
          <a:xfrm rot="42000">
            <a:off x="4151072" y="4884062"/>
            <a:ext cx="1951402" cy="1298757"/>
          </a:xfrm>
          <a:prstGeom prst="rect">
            <a:avLst/>
          </a:prstGeom>
          <a:noFill/>
          <a:ln>
            <a:noFill/>
          </a:ln>
        </p:spPr>
      </p:pic>
      <p:pic>
        <p:nvPicPr>
          <p:cNvPr id="9" name="Immagine 8">
            <a:extLst>
              <a:ext uri="{FF2B5EF4-FFF2-40B4-BE49-F238E27FC236}">
                <a16:creationId xmlns:a16="http://schemas.microsoft.com/office/drawing/2014/main" id="{3021E83C-B3FE-4177-BCFD-ADB38FFE52BA}"/>
              </a:ext>
            </a:extLst>
          </p:cNvPr>
          <p:cNvPicPr>
            <a:picLocks noChangeAspect="1"/>
          </p:cNvPicPr>
          <p:nvPr/>
        </p:nvPicPr>
        <p:blipFill>
          <a:blip r:embed="rId8">
            <a:lum/>
            <a:alphaModFix/>
          </a:blip>
          <a:srcRect/>
          <a:stretch>
            <a:fillRect/>
          </a:stretch>
        </p:blipFill>
        <p:spPr>
          <a:xfrm>
            <a:off x="9720650" y="884705"/>
            <a:ext cx="2001906" cy="1339247"/>
          </a:xfrm>
          <a:prstGeom prst="rect">
            <a:avLst/>
          </a:prstGeom>
          <a:noFill/>
          <a:ln>
            <a:noFill/>
          </a:ln>
        </p:spPr>
      </p:pic>
      <p:pic>
        <p:nvPicPr>
          <p:cNvPr id="10" name="Immagine 9">
            <a:extLst>
              <a:ext uri="{FF2B5EF4-FFF2-40B4-BE49-F238E27FC236}">
                <a16:creationId xmlns:a16="http://schemas.microsoft.com/office/drawing/2014/main" id="{68C9C4C8-DF27-4B26-BDE0-EF280009E5D1}"/>
              </a:ext>
            </a:extLst>
          </p:cNvPr>
          <p:cNvPicPr>
            <a:picLocks noChangeAspect="1"/>
          </p:cNvPicPr>
          <p:nvPr/>
        </p:nvPicPr>
        <p:blipFill>
          <a:blip r:embed="rId9">
            <a:lum/>
            <a:alphaModFix/>
          </a:blip>
          <a:srcRect/>
          <a:stretch>
            <a:fillRect/>
          </a:stretch>
        </p:blipFill>
        <p:spPr>
          <a:xfrm>
            <a:off x="7065228" y="4091761"/>
            <a:ext cx="1782036" cy="1782036"/>
          </a:xfrm>
          <a:prstGeom prst="rect">
            <a:avLst/>
          </a:prstGeom>
          <a:noFill/>
          <a:ln>
            <a:no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6443C-6908-4C98-B44F-9F25105FE719}"/>
              </a:ext>
            </a:extLst>
          </p:cNvPr>
          <p:cNvSpPr txBox="1">
            <a:spLocks noGrp="1"/>
          </p:cNvSpPr>
          <p:nvPr>
            <p:ph type="title" idx="4294967295"/>
          </p:nvPr>
        </p:nvSpPr>
        <p:spPr>
          <a:xfrm>
            <a:off x="0" y="365125"/>
            <a:ext cx="10515600" cy="1325563"/>
          </a:xfrm>
        </p:spPr>
        <p:txBody>
          <a:bodyPr vert="horz"/>
          <a:lstStyle/>
          <a:p>
            <a:pPr lvl="0"/>
            <a:r>
              <a:rPr lang="en-US">
                <a:solidFill>
                  <a:srgbClr val="FFCC00"/>
                </a:solidFill>
              </a:rPr>
              <a:t>Preparation</a:t>
            </a:r>
          </a:p>
        </p:txBody>
      </p:sp>
      <p:sp>
        <p:nvSpPr>
          <p:cNvPr id="3" name="Segnaposto testo 2">
            <a:extLst>
              <a:ext uri="{FF2B5EF4-FFF2-40B4-BE49-F238E27FC236}">
                <a16:creationId xmlns:a16="http://schemas.microsoft.com/office/drawing/2014/main" id="{8BC669C5-FC8A-4843-8D1D-4A310AC416AB}"/>
              </a:ext>
            </a:extLst>
          </p:cNvPr>
          <p:cNvSpPr txBox="1">
            <a:spLocks noGrp="1"/>
          </p:cNvSpPr>
          <p:nvPr>
            <p:ph type="body" idx="4294967295"/>
          </p:nvPr>
        </p:nvSpPr>
        <p:spPr>
          <a:xfrm>
            <a:off x="0" y="1825625"/>
            <a:ext cx="10515600" cy="4351338"/>
          </a:xfrm>
        </p:spPr>
        <p:txBody>
          <a:bodyPr vert="horz" anchor="t"/>
          <a:lstStyle/>
          <a:p>
            <a:pPr lvl="0" algn="ctr"/>
            <a:r>
              <a:rPr lang="en-US" sz="2661" dirty="0">
                <a:solidFill>
                  <a:srgbClr val="111111"/>
                </a:solidFill>
                <a:latin typeface="Microsoft Himalaya" pitchFamily="18"/>
                <a:cs typeface="Microsoft Himalaya" pitchFamily="2"/>
              </a:rPr>
              <a:t>Wash and slice the </a:t>
            </a:r>
            <a:r>
              <a:rPr lang="en-US" sz="2661" dirty="0" err="1">
                <a:solidFill>
                  <a:srgbClr val="111111"/>
                </a:solidFill>
                <a:latin typeface="Microsoft Himalaya" pitchFamily="18"/>
                <a:cs typeface="Microsoft Himalaya" pitchFamily="2"/>
              </a:rPr>
              <a:t>aubergines</a:t>
            </a:r>
            <a:r>
              <a:rPr lang="en-US" sz="2661" dirty="0">
                <a:solidFill>
                  <a:srgbClr val="111111"/>
                </a:solidFill>
                <a:latin typeface="Microsoft Himalaya" pitchFamily="18"/>
                <a:cs typeface="Microsoft Himalaya" pitchFamily="2"/>
              </a:rPr>
              <a:t>, grill them, season with basil, salt and tomato.</a:t>
            </a:r>
          </a:p>
          <a:p>
            <a:pPr lvl="0" algn="ctr"/>
            <a:r>
              <a:rPr lang="en-US" sz="2661" dirty="0">
                <a:solidFill>
                  <a:srgbClr val="111111"/>
                </a:solidFill>
                <a:latin typeface="Microsoft Himalaya" pitchFamily="18"/>
                <a:cs typeface="Microsoft Himalaya" pitchFamily="2"/>
              </a:rPr>
              <a:t>In a oven pan arrange the </a:t>
            </a:r>
            <a:r>
              <a:rPr lang="en-US" sz="2661" dirty="0" err="1">
                <a:solidFill>
                  <a:srgbClr val="111111"/>
                </a:solidFill>
                <a:latin typeface="Microsoft Himalaya" pitchFamily="18"/>
                <a:cs typeface="Microsoft Himalaya" pitchFamily="2"/>
              </a:rPr>
              <a:t>aubergines</a:t>
            </a:r>
            <a:r>
              <a:rPr lang="en-US" sz="2661" dirty="0">
                <a:solidFill>
                  <a:srgbClr val="111111"/>
                </a:solidFill>
                <a:latin typeface="Microsoft Himalaya" pitchFamily="18"/>
                <a:cs typeface="Microsoft Himalaya" pitchFamily="2"/>
              </a:rPr>
              <a:t>, tomatoes, mozzarella, </a:t>
            </a:r>
            <a:r>
              <a:rPr lang="en-US" sz="2661" dirty="0" err="1">
                <a:solidFill>
                  <a:srgbClr val="111111"/>
                </a:solidFill>
                <a:latin typeface="Microsoft Himalaya" pitchFamily="18"/>
                <a:cs typeface="Microsoft Himalaya" pitchFamily="2"/>
              </a:rPr>
              <a:t>origan</a:t>
            </a:r>
            <a:r>
              <a:rPr lang="en-US" sz="2661" dirty="0">
                <a:solidFill>
                  <a:srgbClr val="111111"/>
                </a:solidFill>
                <a:latin typeface="Microsoft Himalaya" pitchFamily="18"/>
                <a:cs typeface="Microsoft Himalaya" pitchFamily="2"/>
              </a:rPr>
              <a:t>.</a:t>
            </a:r>
          </a:p>
          <a:p>
            <a:pPr lvl="0" algn="ctr"/>
            <a:r>
              <a:rPr lang="en-US" sz="2661" dirty="0">
                <a:solidFill>
                  <a:srgbClr val="111111"/>
                </a:solidFill>
                <a:latin typeface="Microsoft Himalaya" pitchFamily="18"/>
                <a:cs typeface="Microsoft Himalaya" pitchFamily="2"/>
              </a:rPr>
              <a:t>At the end add  </a:t>
            </a:r>
            <a:r>
              <a:rPr lang="en-US" sz="2661" dirty="0" err="1">
                <a:solidFill>
                  <a:srgbClr val="111111"/>
                </a:solidFill>
                <a:latin typeface="Microsoft Himalaya" pitchFamily="18"/>
                <a:cs typeface="Microsoft Himalaya" pitchFamily="2"/>
              </a:rPr>
              <a:t>scamorza</a:t>
            </a:r>
            <a:r>
              <a:rPr lang="en-US" sz="2661" dirty="0">
                <a:solidFill>
                  <a:srgbClr val="111111"/>
                </a:solidFill>
                <a:latin typeface="Microsoft Himalaya" pitchFamily="18"/>
                <a:cs typeface="Microsoft Himalaya" pitchFamily="2"/>
              </a:rPr>
              <a:t> cheese and some breadcrumbs</a:t>
            </a:r>
          </a:p>
          <a:p>
            <a:pPr marL="0" lvl="0" indent="0" algn="r">
              <a:buNone/>
            </a:pPr>
            <a:r>
              <a:rPr lang="en-US" sz="2661" dirty="0">
                <a:solidFill>
                  <a:srgbClr val="111111"/>
                </a:solidFill>
                <a:latin typeface="Microsoft Himalaya" pitchFamily="18"/>
                <a:cs typeface="Microsoft Himalaya" pitchFamily="2"/>
              </a:rPr>
              <a:t>To be continued</a:t>
            </a:r>
          </a:p>
          <a:p>
            <a:pPr lvl="0" algn="ctr"/>
            <a:endParaRPr lang="en-US" sz="2661" dirty="0">
              <a:solidFill>
                <a:srgbClr val="111111"/>
              </a:solidFill>
              <a:latin typeface="Microsoft Himalaya" pitchFamily="18"/>
              <a:cs typeface="Microsoft Himalaya" pitchFamily="2"/>
            </a:endParaRPr>
          </a:p>
        </p:txBody>
      </p:sp>
      <p:pic>
        <p:nvPicPr>
          <p:cNvPr id="4" name="Immagine 3">
            <a:extLst>
              <a:ext uri="{FF2B5EF4-FFF2-40B4-BE49-F238E27FC236}">
                <a16:creationId xmlns:a16="http://schemas.microsoft.com/office/drawing/2014/main" id="{A52CF996-6D52-4448-A66B-DE5CE3B30174}"/>
              </a:ext>
            </a:extLst>
          </p:cNvPr>
          <p:cNvPicPr>
            <a:picLocks noChangeAspect="1"/>
          </p:cNvPicPr>
          <p:nvPr/>
        </p:nvPicPr>
        <p:blipFill>
          <a:blip r:embed="rId3">
            <a:lum/>
            <a:alphaModFix/>
          </a:blip>
          <a:srcRect/>
          <a:stretch>
            <a:fillRect/>
          </a:stretch>
        </p:blipFill>
        <p:spPr>
          <a:xfrm>
            <a:off x="2101388" y="3509215"/>
            <a:ext cx="2487796" cy="2683720"/>
          </a:xfrm>
          <a:prstGeom prst="rect">
            <a:avLst/>
          </a:prstGeom>
          <a:noFill/>
          <a:ln>
            <a:no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0B58B-3ED1-4AF7-A42D-E72FAAA76598}"/>
              </a:ext>
            </a:extLst>
          </p:cNvPr>
          <p:cNvSpPr txBox="1">
            <a:spLocks noGrp="1"/>
          </p:cNvSpPr>
          <p:nvPr>
            <p:ph type="title" idx="4294967295"/>
          </p:nvPr>
        </p:nvSpPr>
        <p:spPr>
          <a:xfrm>
            <a:off x="0" y="365125"/>
            <a:ext cx="10515600" cy="1325563"/>
          </a:xfrm>
        </p:spPr>
        <p:txBody>
          <a:bodyPr vert="horz"/>
          <a:lstStyle/>
          <a:p>
            <a:pPr lvl="0"/>
            <a:r>
              <a:rPr lang="en-US">
                <a:solidFill>
                  <a:srgbClr val="33FF99"/>
                </a:solidFill>
              </a:rPr>
              <a:t>Cooking</a:t>
            </a:r>
          </a:p>
        </p:txBody>
      </p:sp>
      <p:sp>
        <p:nvSpPr>
          <p:cNvPr id="3" name="Segnaposto testo 2">
            <a:extLst>
              <a:ext uri="{FF2B5EF4-FFF2-40B4-BE49-F238E27FC236}">
                <a16:creationId xmlns:a16="http://schemas.microsoft.com/office/drawing/2014/main" id="{7EE2FE0B-C2C9-4FD5-875B-A7E52E93ADC0}"/>
              </a:ext>
            </a:extLst>
          </p:cNvPr>
          <p:cNvSpPr txBox="1">
            <a:spLocks noGrp="1"/>
          </p:cNvSpPr>
          <p:nvPr>
            <p:ph type="body" idx="4294967295"/>
          </p:nvPr>
        </p:nvSpPr>
        <p:spPr>
          <a:xfrm>
            <a:off x="0" y="1825625"/>
            <a:ext cx="10515600" cy="4351338"/>
          </a:xfrm>
        </p:spPr>
        <p:txBody>
          <a:bodyPr vert="horz">
            <a:normAutofit lnSpcReduction="10000"/>
          </a:bodyPr>
          <a:lstStyle/>
          <a:p>
            <a:pPr lvl="0" algn="ctr"/>
            <a:r>
              <a:rPr lang="en-US" sz="2903" dirty="0">
                <a:solidFill>
                  <a:srgbClr val="111111"/>
                </a:solidFill>
                <a:latin typeface="Microsoft Himalaya" pitchFamily="18"/>
                <a:cs typeface="Microsoft Himalaya" pitchFamily="2"/>
              </a:rPr>
              <a:t>Put in oven at 150 degrees for 20 minutes</a:t>
            </a:r>
          </a:p>
          <a:p>
            <a:pPr lvl="0" algn="ctr"/>
            <a:endParaRPr lang="en-US" sz="2903" dirty="0">
              <a:solidFill>
                <a:srgbClr val="111111"/>
              </a:solidFill>
              <a:latin typeface="Microsoft Himalaya" pitchFamily="18"/>
              <a:cs typeface="Microsoft Himalaya" pitchFamily="2"/>
            </a:endParaRPr>
          </a:p>
          <a:p>
            <a:pPr lvl="0" algn="ctr"/>
            <a:endParaRPr lang="en-US" sz="2903" dirty="0">
              <a:solidFill>
                <a:srgbClr val="111111"/>
              </a:solidFill>
              <a:latin typeface="Microsoft Himalaya" pitchFamily="18"/>
              <a:cs typeface="Microsoft Himalaya" pitchFamily="2"/>
            </a:endParaRPr>
          </a:p>
          <a:p>
            <a:pPr lvl="0" algn="ctr"/>
            <a:endParaRPr lang="en-US" sz="2903" dirty="0">
              <a:solidFill>
                <a:srgbClr val="111111"/>
              </a:solidFill>
              <a:latin typeface="Microsoft Himalaya" pitchFamily="18"/>
              <a:cs typeface="Microsoft Himalaya" pitchFamily="2"/>
            </a:endParaRPr>
          </a:p>
          <a:p>
            <a:pPr lvl="0" algn="ctr"/>
            <a:endParaRPr lang="en-US" sz="2903" dirty="0">
              <a:solidFill>
                <a:srgbClr val="111111"/>
              </a:solidFill>
              <a:latin typeface="Microsoft Himalaya" pitchFamily="18"/>
              <a:cs typeface="Microsoft Himalaya" pitchFamily="2"/>
            </a:endParaRPr>
          </a:p>
          <a:p>
            <a:pPr lvl="0" algn="ctr"/>
            <a:endParaRPr lang="en-US" sz="2903" dirty="0">
              <a:solidFill>
                <a:srgbClr val="111111"/>
              </a:solidFill>
              <a:latin typeface="Microsoft Himalaya" pitchFamily="18"/>
              <a:cs typeface="Microsoft Himalaya" pitchFamily="2"/>
            </a:endParaRPr>
          </a:p>
          <a:p>
            <a:pPr lvl="0" algn="ctr"/>
            <a:endParaRPr lang="en-US" sz="2903" dirty="0">
              <a:solidFill>
                <a:srgbClr val="111111"/>
              </a:solidFill>
              <a:latin typeface="Microsoft Himalaya" pitchFamily="18"/>
              <a:cs typeface="Microsoft Himalaya" pitchFamily="2"/>
            </a:endParaRPr>
          </a:p>
          <a:p>
            <a:pPr marL="0" lvl="0" indent="0" algn="ctr">
              <a:buNone/>
            </a:pPr>
            <a:r>
              <a:rPr lang="en-US" sz="2903" dirty="0">
                <a:solidFill>
                  <a:srgbClr val="111111"/>
                </a:solidFill>
                <a:latin typeface="Microsoft Himalaya" pitchFamily="18"/>
                <a:cs typeface="Microsoft Himalaya" pitchFamily="2"/>
              </a:rPr>
              <a:t>(Agnese Del </a:t>
            </a:r>
            <a:r>
              <a:rPr lang="en-US" sz="2903" dirty="0" err="1">
                <a:solidFill>
                  <a:srgbClr val="111111"/>
                </a:solidFill>
                <a:latin typeface="Microsoft Himalaya" pitchFamily="18"/>
                <a:cs typeface="Microsoft Himalaya" pitchFamily="2"/>
              </a:rPr>
              <a:t>Fatti</a:t>
            </a:r>
            <a:r>
              <a:rPr lang="en-US" sz="2903" dirty="0">
                <a:solidFill>
                  <a:srgbClr val="111111"/>
                </a:solidFill>
                <a:latin typeface="Microsoft Himalaya" pitchFamily="18"/>
                <a:cs typeface="Microsoft Himalaya" pitchFamily="2"/>
              </a:rPr>
              <a:t>)</a:t>
            </a:r>
          </a:p>
        </p:txBody>
      </p:sp>
      <p:pic>
        <p:nvPicPr>
          <p:cNvPr id="4" name="Immagine 3">
            <a:extLst>
              <a:ext uri="{FF2B5EF4-FFF2-40B4-BE49-F238E27FC236}">
                <a16:creationId xmlns:a16="http://schemas.microsoft.com/office/drawing/2014/main" id="{3CB99D48-DC28-42BA-9691-91CF1DD07E58}"/>
              </a:ext>
            </a:extLst>
          </p:cNvPr>
          <p:cNvPicPr>
            <a:picLocks noChangeAspect="1"/>
          </p:cNvPicPr>
          <p:nvPr/>
        </p:nvPicPr>
        <p:blipFill>
          <a:blip r:embed="rId3">
            <a:lum/>
            <a:alphaModFix/>
          </a:blip>
          <a:srcRect/>
          <a:stretch>
            <a:fillRect/>
          </a:stretch>
        </p:blipFill>
        <p:spPr>
          <a:xfrm>
            <a:off x="1327272" y="3140877"/>
            <a:ext cx="3420829" cy="1946177"/>
          </a:xfrm>
          <a:prstGeom prst="rect">
            <a:avLst/>
          </a:prstGeom>
          <a:noFill/>
          <a:ln>
            <a:noFill/>
          </a:ln>
        </p:spPr>
      </p:pic>
      <p:pic>
        <p:nvPicPr>
          <p:cNvPr id="5" name="Immagine 4">
            <a:extLst>
              <a:ext uri="{FF2B5EF4-FFF2-40B4-BE49-F238E27FC236}">
                <a16:creationId xmlns:a16="http://schemas.microsoft.com/office/drawing/2014/main" id="{ADA2F680-5203-4C20-A760-545BA824B1C5}"/>
              </a:ext>
            </a:extLst>
          </p:cNvPr>
          <p:cNvPicPr>
            <a:picLocks noChangeAspect="1"/>
          </p:cNvPicPr>
          <p:nvPr/>
        </p:nvPicPr>
        <p:blipFill>
          <a:blip r:embed="rId4">
            <a:lum/>
            <a:alphaModFix/>
          </a:blip>
          <a:srcRect/>
          <a:stretch>
            <a:fillRect/>
          </a:stretch>
        </p:blipFill>
        <p:spPr>
          <a:xfrm>
            <a:off x="6967266" y="2322349"/>
            <a:ext cx="2107705" cy="3167436"/>
          </a:xfrm>
          <a:prstGeom prst="rect">
            <a:avLst/>
          </a:prstGeom>
          <a:noFill/>
          <a:ln>
            <a:no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84630E-DCD4-40DE-A449-559BF428872C}"/>
              </a:ext>
            </a:extLst>
          </p:cNvPr>
          <p:cNvSpPr txBox="1">
            <a:spLocks noGrp="1"/>
          </p:cNvSpPr>
          <p:nvPr>
            <p:ph type="title" idx="4294967295"/>
          </p:nvPr>
        </p:nvSpPr>
        <p:spPr>
          <a:xfrm>
            <a:off x="3962400" y="417513"/>
            <a:ext cx="8229600" cy="701675"/>
          </a:xfrm>
        </p:spPr>
        <p:txBody>
          <a:bodyPr vert="horz">
            <a:spAutoFit/>
          </a:bodyPr>
          <a:lstStyle/>
          <a:p>
            <a:pPr lvl="0" rtl="0"/>
            <a:r>
              <a:rPr lang="it-IT">
                <a:solidFill>
                  <a:srgbClr val="660066"/>
                </a:solidFill>
              </a:rPr>
              <a:t>Donuts</a:t>
            </a:r>
            <a:r>
              <a:rPr lang="it-IT"/>
              <a:t> </a:t>
            </a:r>
            <a:r>
              <a:rPr lang="it-IT">
                <a:solidFill>
                  <a:srgbClr val="660066"/>
                </a:solidFill>
              </a:rPr>
              <a:t>(ciambelle)</a:t>
            </a:r>
          </a:p>
        </p:txBody>
      </p:sp>
      <p:pic>
        <p:nvPicPr>
          <p:cNvPr id="4" name="Immagine 3">
            <a:extLst>
              <a:ext uri="{FF2B5EF4-FFF2-40B4-BE49-F238E27FC236}">
                <a16:creationId xmlns:a16="http://schemas.microsoft.com/office/drawing/2014/main" id="{0A9C23C9-76D7-4F99-89F4-880193AD6180}"/>
              </a:ext>
            </a:extLst>
          </p:cNvPr>
          <p:cNvPicPr>
            <a:picLocks noChangeAspect="1"/>
          </p:cNvPicPr>
          <p:nvPr/>
        </p:nvPicPr>
        <p:blipFill>
          <a:blip r:embed="rId3">
            <a:lum/>
            <a:alphaModFix/>
          </a:blip>
          <a:srcRect/>
          <a:stretch>
            <a:fillRect/>
          </a:stretch>
        </p:blipFill>
        <p:spPr>
          <a:xfrm>
            <a:off x="1709021" y="1253435"/>
            <a:ext cx="8642431" cy="5082323"/>
          </a:xfrm>
          <a:prstGeom prst="rect">
            <a:avLst/>
          </a:prstGeom>
          <a:noFill/>
          <a:ln>
            <a:noFill/>
          </a:ln>
        </p:spPr>
      </p:pic>
      <p:sp>
        <p:nvSpPr>
          <p:cNvPr id="5" name="CasellaDiTesto 4">
            <a:extLst>
              <a:ext uri="{FF2B5EF4-FFF2-40B4-BE49-F238E27FC236}">
                <a16:creationId xmlns:a16="http://schemas.microsoft.com/office/drawing/2014/main" id="{97E2C6F0-681A-418A-A78A-ABA5EE46318F}"/>
              </a:ext>
            </a:extLst>
          </p:cNvPr>
          <p:cNvSpPr txBox="1"/>
          <p:nvPr/>
        </p:nvSpPr>
        <p:spPr>
          <a:xfrm>
            <a:off x="8465127" y="6440409"/>
            <a:ext cx="2576946" cy="369332"/>
          </a:xfrm>
          <a:prstGeom prst="rect">
            <a:avLst/>
          </a:prstGeom>
          <a:noFill/>
        </p:spPr>
        <p:txBody>
          <a:bodyPr wrap="square" rtlCol="0">
            <a:spAutoFit/>
          </a:bodyPr>
          <a:lstStyle/>
          <a:p>
            <a:r>
              <a:rPr lang="it-IT" dirty="0"/>
              <a:t>To be </a:t>
            </a:r>
            <a:r>
              <a:rPr lang="it-IT" dirty="0" err="1"/>
              <a:t>continued</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4" fill="hold">
                                          <p:stCondLst>
                                            <p:cond delay="0"/>
                                          </p:stCondLst>
                                        </p:cTn>
                                        <p:tgtEl>
                                          <p:spTgt spid="2">
                                            <p:txEl>
                                              <p:pRg st="0" end="0"/>
                                            </p:txEl>
                                          </p:spTgt>
                                        </p:tgtEl>
                                        <p:attrNameLst>
                                          <p:attrName>style.visibility</p:attrName>
                                        </p:attrNameLst>
                                      </p:cBhvr>
                                      <p:to>
                                        <p:strVal val="visible"/>
                                      </p:to>
                                    </p:set>
                                    <p:animEffect transition="in" filter="wipe(dow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F89EE6-85BA-4D36-A9D8-EE67C93ADEE0}"/>
              </a:ext>
            </a:extLst>
          </p:cNvPr>
          <p:cNvSpPr txBox="1">
            <a:spLocks noGrp="1"/>
          </p:cNvSpPr>
          <p:nvPr>
            <p:ph type="title" idx="4294967295"/>
          </p:nvPr>
        </p:nvSpPr>
        <p:spPr>
          <a:xfrm>
            <a:off x="0" y="261938"/>
            <a:ext cx="8229600" cy="1144587"/>
          </a:xfrm>
        </p:spPr>
        <p:txBody>
          <a:bodyPr vert="horz"/>
          <a:lstStyle/>
          <a:p>
            <a:pPr lvl="0" rtl="0"/>
            <a:r>
              <a:rPr lang="it-IT" sz="4899">
                <a:solidFill>
                  <a:srgbClr val="FF420E"/>
                </a:solidFill>
              </a:rPr>
              <a:t>Ingredients</a:t>
            </a:r>
          </a:p>
        </p:txBody>
      </p:sp>
      <p:sp>
        <p:nvSpPr>
          <p:cNvPr id="3" name="Segnaposto testo 2">
            <a:extLst>
              <a:ext uri="{FF2B5EF4-FFF2-40B4-BE49-F238E27FC236}">
                <a16:creationId xmlns:a16="http://schemas.microsoft.com/office/drawing/2014/main" id="{D4667BD4-D545-4E4F-BC72-E46E9CE24046}"/>
              </a:ext>
            </a:extLst>
          </p:cNvPr>
          <p:cNvSpPr txBox="1">
            <a:spLocks noGrp="1"/>
          </p:cNvSpPr>
          <p:nvPr>
            <p:ph type="body" idx="4294967295"/>
          </p:nvPr>
        </p:nvSpPr>
        <p:spPr>
          <a:xfrm>
            <a:off x="3962400" y="1306513"/>
            <a:ext cx="8229600" cy="5299075"/>
          </a:xfrm>
        </p:spPr>
        <p:txBody>
          <a:bodyPr vert="horz"/>
          <a:lstStyle/>
          <a:p>
            <a:pPr lvl="0" rtl="0">
              <a:buSzPct val="45000"/>
              <a:buFont typeface="StarSymbol"/>
              <a:buChar char="●"/>
            </a:pPr>
            <a:r>
              <a:rPr lang="it-IT" dirty="0">
                <a:solidFill>
                  <a:srgbClr val="0000CC"/>
                </a:solidFill>
                <a:latin typeface="Dancing Script" pitchFamily="66"/>
              </a:rPr>
              <a:t>500 gr  </a:t>
            </a:r>
            <a:r>
              <a:rPr lang="it-IT" dirty="0" err="1">
                <a:solidFill>
                  <a:srgbClr val="0000CC"/>
                </a:solidFill>
                <a:latin typeface="Dancing Script" pitchFamily="66"/>
              </a:rPr>
              <a:t>flour</a:t>
            </a:r>
            <a:endParaRPr lang="it-IT" dirty="0">
              <a:solidFill>
                <a:srgbClr val="0000CC"/>
              </a:solidFill>
              <a:latin typeface="Dancing Script" pitchFamily="66"/>
            </a:endParaRPr>
          </a:p>
          <a:p>
            <a:pPr lvl="0" rtl="0">
              <a:buSzPct val="45000"/>
              <a:buFont typeface="StarSymbol"/>
              <a:buChar char="●"/>
            </a:pPr>
            <a:r>
              <a:rPr lang="it-IT" dirty="0">
                <a:solidFill>
                  <a:srgbClr val="0000CC"/>
                </a:solidFill>
                <a:latin typeface="Dancing Script" pitchFamily="66"/>
              </a:rPr>
              <a:t>250 ml  </a:t>
            </a:r>
            <a:r>
              <a:rPr lang="it-IT" dirty="0" err="1">
                <a:solidFill>
                  <a:srgbClr val="0000CC"/>
                </a:solidFill>
                <a:latin typeface="Dancing Script" pitchFamily="66"/>
              </a:rPr>
              <a:t>milk</a:t>
            </a:r>
            <a:endParaRPr lang="it-IT" dirty="0">
              <a:solidFill>
                <a:srgbClr val="0000CC"/>
              </a:solidFill>
              <a:latin typeface="Dancing Script" pitchFamily="66"/>
            </a:endParaRPr>
          </a:p>
          <a:p>
            <a:pPr lvl="0" rtl="0">
              <a:buSzPct val="45000"/>
              <a:buFont typeface="StarSymbol"/>
              <a:buChar char="●"/>
            </a:pPr>
            <a:r>
              <a:rPr lang="it-IT" dirty="0">
                <a:solidFill>
                  <a:srgbClr val="0000CC"/>
                </a:solidFill>
                <a:latin typeface="Dancing Script" pitchFamily="66"/>
              </a:rPr>
              <a:t>50 gr </a:t>
            </a:r>
            <a:r>
              <a:rPr lang="it-IT" dirty="0" err="1">
                <a:solidFill>
                  <a:srgbClr val="0000CC"/>
                </a:solidFill>
                <a:latin typeface="Dancing Script" pitchFamily="66"/>
              </a:rPr>
              <a:t>butter</a:t>
            </a:r>
            <a:endParaRPr lang="it-IT" dirty="0">
              <a:solidFill>
                <a:srgbClr val="0000CC"/>
              </a:solidFill>
              <a:latin typeface="Dancing Script" pitchFamily="66"/>
            </a:endParaRPr>
          </a:p>
          <a:p>
            <a:pPr lvl="0" rtl="0">
              <a:buSzPct val="45000"/>
              <a:buFont typeface="StarSymbol"/>
              <a:buChar char="●"/>
            </a:pPr>
            <a:r>
              <a:rPr lang="it-IT" dirty="0">
                <a:solidFill>
                  <a:srgbClr val="0000CC"/>
                </a:solidFill>
                <a:latin typeface="Dancing Script" pitchFamily="66"/>
              </a:rPr>
              <a:t>50 gr sugar</a:t>
            </a:r>
          </a:p>
          <a:p>
            <a:pPr lvl="0" rtl="0">
              <a:buSzPct val="45000"/>
              <a:buFont typeface="StarSymbol"/>
              <a:buChar char="●"/>
            </a:pPr>
            <a:r>
              <a:rPr lang="it-IT" dirty="0">
                <a:solidFill>
                  <a:srgbClr val="0000CC"/>
                </a:solidFill>
                <a:latin typeface="Dancing Script" pitchFamily="66"/>
              </a:rPr>
              <a:t>35 gr </a:t>
            </a:r>
            <a:r>
              <a:rPr lang="it-IT" dirty="0" err="1">
                <a:solidFill>
                  <a:srgbClr val="0000CC"/>
                </a:solidFill>
                <a:latin typeface="Dancing Script" pitchFamily="66"/>
              </a:rPr>
              <a:t>brewer's</a:t>
            </a:r>
            <a:r>
              <a:rPr lang="it-IT" dirty="0">
                <a:solidFill>
                  <a:srgbClr val="0000CC"/>
                </a:solidFill>
                <a:latin typeface="Dancing Script" pitchFamily="66"/>
              </a:rPr>
              <a:t> </a:t>
            </a:r>
            <a:r>
              <a:rPr lang="it-IT" dirty="0" err="1">
                <a:solidFill>
                  <a:srgbClr val="0000CC"/>
                </a:solidFill>
                <a:latin typeface="Dancing Script" pitchFamily="66"/>
              </a:rPr>
              <a:t>yeast</a:t>
            </a:r>
            <a:endParaRPr lang="it-IT" dirty="0">
              <a:solidFill>
                <a:srgbClr val="0000CC"/>
              </a:solidFill>
              <a:latin typeface="Dancing Script" pitchFamily="66"/>
            </a:endParaRPr>
          </a:p>
          <a:p>
            <a:pPr lvl="0" rtl="0">
              <a:buSzPct val="45000"/>
              <a:buFont typeface="StarSymbol"/>
              <a:buChar char="●"/>
            </a:pPr>
            <a:r>
              <a:rPr lang="it-IT" dirty="0">
                <a:solidFill>
                  <a:srgbClr val="0000CC"/>
                </a:solidFill>
                <a:latin typeface="Dancing Script" pitchFamily="66"/>
              </a:rPr>
              <a:t>2 </a:t>
            </a:r>
            <a:r>
              <a:rPr lang="it-IT" dirty="0" err="1">
                <a:solidFill>
                  <a:srgbClr val="0000CC"/>
                </a:solidFill>
                <a:latin typeface="Dancing Script" pitchFamily="66"/>
              </a:rPr>
              <a:t>eggs</a:t>
            </a:r>
            <a:endParaRPr lang="it-IT" dirty="0">
              <a:solidFill>
                <a:srgbClr val="0000CC"/>
              </a:solidFill>
              <a:latin typeface="Dancing Script" pitchFamily="66"/>
            </a:endParaRPr>
          </a:p>
          <a:p>
            <a:pPr lvl="0" rtl="0">
              <a:buSzPct val="45000"/>
              <a:buFont typeface="StarSymbol"/>
              <a:buChar char="●"/>
            </a:pPr>
            <a:r>
              <a:rPr lang="it-IT" dirty="0">
                <a:solidFill>
                  <a:srgbClr val="0000CC"/>
                </a:solidFill>
                <a:latin typeface="Dancing Script" pitchFamily="66"/>
              </a:rPr>
              <a:t>2 </a:t>
            </a:r>
            <a:r>
              <a:rPr lang="it-IT" dirty="0" err="1">
                <a:solidFill>
                  <a:srgbClr val="0000CC"/>
                </a:solidFill>
                <a:latin typeface="Dancing Script" pitchFamily="66"/>
              </a:rPr>
              <a:t>spoonful</a:t>
            </a:r>
            <a:r>
              <a:rPr lang="it-IT" dirty="0">
                <a:solidFill>
                  <a:srgbClr val="0000CC"/>
                </a:solidFill>
                <a:latin typeface="Dancing Script" pitchFamily="66"/>
              </a:rPr>
              <a:t> of </a:t>
            </a:r>
            <a:r>
              <a:rPr lang="it-IT" dirty="0" err="1">
                <a:solidFill>
                  <a:srgbClr val="0000CC"/>
                </a:solidFill>
                <a:latin typeface="Dancing Script" pitchFamily="66"/>
              </a:rPr>
              <a:t>oil</a:t>
            </a:r>
            <a:endParaRPr lang="it-IT" dirty="0">
              <a:solidFill>
                <a:srgbClr val="0000CC"/>
              </a:solidFill>
              <a:latin typeface="Dancing Script" pitchFamily="66"/>
            </a:endParaRPr>
          </a:p>
          <a:p>
            <a:pPr lvl="0" rtl="0">
              <a:buSzPct val="45000"/>
              <a:buFont typeface="StarSymbol"/>
              <a:buChar char="●"/>
            </a:pPr>
            <a:r>
              <a:rPr lang="it-IT" dirty="0">
                <a:solidFill>
                  <a:srgbClr val="0000CC"/>
                </a:solidFill>
                <a:latin typeface="Dancing Script" pitchFamily="66"/>
              </a:rPr>
              <a:t>1 </a:t>
            </a:r>
            <a:r>
              <a:rPr lang="it-IT" dirty="0" err="1">
                <a:solidFill>
                  <a:srgbClr val="0000CC"/>
                </a:solidFill>
                <a:latin typeface="Dancing Script" pitchFamily="66"/>
              </a:rPr>
              <a:t>lemon</a:t>
            </a:r>
            <a:endParaRPr lang="it-IT" dirty="0">
              <a:solidFill>
                <a:srgbClr val="0000CC"/>
              </a:solidFill>
              <a:latin typeface="Dancing Script" pitchFamily="66"/>
            </a:endParaRPr>
          </a:p>
          <a:p>
            <a:pPr lvl="0" rtl="0">
              <a:buSzPct val="45000"/>
              <a:buFont typeface="StarSymbol"/>
              <a:buChar char="●"/>
            </a:pPr>
            <a:r>
              <a:rPr lang="it-IT" dirty="0">
                <a:solidFill>
                  <a:srgbClr val="0000CC"/>
                </a:solidFill>
                <a:latin typeface="Dancing Script" pitchFamily="66"/>
              </a:rPr>
              <a:t>Salt</a:t>
            </a:r>
          </a:p>
          <a:p>
            <a:pPr marL="0" lvl="0" indent="0" algn="r" rtl="0">
              <a:buSzPct val="45000"/>
              <a:buNone/>
            </a:pPr>
            <a:r>
              <a:rPr lang="it-IT" sz="1400" dirty="0">
                <a:solidFill>
                  <a:srgbClr val="0000CC"/>
                </a:solidFill>
                <a:latin typeface="Dancing Script" pitchFamily="66"/>
              </a:rPr>
              <a:t>To be </a:t>
            </a:r>
            <a:r>
              <a:rPr lang="it-IT" sz="1400" dirty="0" err="1">
                <a:solidFill>
                  <a:srgbClr val="0000CC"/>
                </a:solidFill>
                <a:latin typeface="Dancing Script" pitchFamily="66"/>
              </a:rPr>
              <a:t>continued</a:t>
            </a:r>
            <a:endParaRPr lang="it-IT" sz="1400" dirty="0">
              <a:latin typeface="Dancing Script" pitchFamily="66"/>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Class="entr"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Class="entr"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heel(2)">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Class="entr"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edge">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p:cTn id="38" dur="1000" fill="hold"/>
                                        <p:tgtEl>
                                          <p:spTgt spid="3">
                                            <p:txEl>
                                              <p:pRg st="6" end="6"/>
                                            </p:txEl>
                                          </p:spTgt>
                                        </p:tgtEl>
                                        <p:attrNameLst>
                                          <p:attrName>ppt_w</p:attrName>
                                        </p:attrNameLst>
                                      </p:cBhvr>
                                      <p:tavLst>
                                        <p:tav tm="0">
                                          <p:val>
                                            <p:strVal val="0"/>
                                          </p:val>
                                        </p:tav>
                                        <p:tav tm="100000">
                                          <p:val>
                                            <p:strVal val="#ppt_w"/>
                                          </p:val>
                                        </p:tav>
                                      </p:tavLst>
                                    </p:anim>
                                    <p:anim calcmode="lin" valueType="num">
                                      <p:cBhvr>
                                        <p:cTn id="39" dur="1000" fill="hold"/>
                                        <p:tgtEl>
                                          <p:spTgt spid="3">
                                            <p:txEl>
                                              <p:pRg st="6" end="6"/>
                                            </p:txEl>
                                          </p:spTgt>
                                        </p:tgtEl>
                                        <p:attrNameLst>
                                          <p:attrName>ppt_h</p:attrName>
                                        </p:attrNameLst>
                                      </p:cBhvr>
                                      <p:tavLst>
                                        <p:tav tm="0">
                                          <p:val>
                                            <p:strVal val="0"/>
                                          </p:val>
                                        </p:tav>
                                        <p:tav tm="100000">
                                          <p:val>
                                            <p:strVal val="#ppt_h"/>
                                          </p:val>
                                        </p:tav>
                                      </p:tavLst>
                                    </p:anim>
                                    <p:anim calcmode="lin" valueType="num">
                                      <p:cBhvr>
                                        <p:cTn id="40" dur="1000" fill="hold"/>
                                        <p:tgtEl>
                                          <p:spTgt spid="3">
                                            <p:txEl>
                                              <p:pRg st="6" end="6"/>
                                            </p:txEl>
                                          </p:spTgt>
                                        </p:tgtEl>
                                        <p:attrNameLst>
                                          <p:attrName>ppt_x</p:attrName>
                                        </p:attrNameLst>
                                      </p:cBhvr>
                                      <p:tavLst>
                                        <p:tav tm="0" fmla="#ppt_x+(cos(-2*pi*(1-$))*-#ppt_x-sin(-2*pi*(1-$))*(1-#ppt_y))*(1-$)">
                                          <p:val>
                                            <p:strVal val="0"/>
                                          </p:val>
                                        </p:tav>
                                        <p:tav tm="100000">
                                          <p:val>
                                            <p:strVal val="1"/>
                                          </p:val>
                                        </p:tav>
                                      </p:tavLst>
                                    </p:anim>
                                    <p:anim calcmode="lin" valueType="num">
                                      <p:cBhvr>
                                        <p:cTn id="41" dur="1000" fill="hold"/>
                                        <p:tgtEl>
                                          <p:spTgt spid="3">
                                            <p:txEl>
                                              <p:pRg st="6" end="6"/>
                                            </p:txEl>
                                          </p:spTgt>
                                        </p:tgtEl>
                                        <p:attrNameLst>
                                          <p:attrName>ppt_y</p:attrName>
                                        </p:attrNameLst>
                                      </p:cBhvr>
                                      <p:tavLst>
                                        <p:tav tm="0" fmla="#ppt_y+(sin(-2*pi*(1-$))*-#ppt_x+cos(-2*pi*(1-$))*(1-#ppt_y))*(1-$)">
                                          <p:val>
                                            <p:strVal val="0"/>
                                          </p:val>
                                        </p:tav>
                                        <p:tav tm="100000">
                                          <p:val>
                                            <p:strVal val="1"/>
                                          </p:val>
                                        </p:tav>
                                      </p:tavLst>
                                    </p:anim>
                                  </p:childTnLst>
                                </p:cTn>
                              </p:par>
                            </p:childTnLst>
                          </p:cTn>
                        </p:par>
                      </p:childTnLst>
                    </p:cTn>
                  </p:par>
                  <p:par>
                    <p:cTn id="42" fill="hold">
                      <p:stCondLst>
                        <p:cond delay="indefinite"/>
                      </p:stCondLst>
                      <p:childTnLst>
                        <p:par>
                          <p:cTn id="43" fill="hold">
                            <p:stCondLst>
                              <p:cond delay="0"/>
                            </p:stCondLst>
                            <p:childTnLst>
                              <p:par>
                                <p:cTn id="44" presetClass="entr"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500" fill="hold"/>
                                        <p:tgtEl>
                                          <p:spTgt spid="3">
                                            <p:txEl>
                                              <p:pRg st="7" end="7"/>
                                            </p:txEl>
                                          </p:spTgt>
                                        </p:tgtEl>
                                        <p:attrNameLst>
                                          <p:attrName>ppt_w</p:attrName>
                                        </p:attrNameLst>
                                      </p:cBhvr>
                                      <p:tavLst>
                                        <p:tav tm="0">
                                          <p:val>
                                            <p:strVal val="0"/>
                                          </p:val>
                                        </p:tav>
                                        <p:tav tm="100000">
                                          <p:val>
                                            <p:strVal val="#ppt_w"/>
                                          </p:val>
                                        </p:tav>
                                      </p:tavLst>
                                    </p:anim>
                                    <p:anim calcmode="lin" valueType="num">
                                      <p:cBhvr>
                                        <p:cTn id="47" dur="500" fill="hold"/>
                                        <p:tgtEl>
                                          <p:spTgt spid="3">
                                            <p:txEl>
                                              <p:pRg st="7" end="7"/>
                                            </p:txEl>
                                          </p:spTgt>
                                        </p:tgtEl>
                                        <p:attrNameLst>
                                          <p:attrName>ppt_h</p:attrName>
                                        </p:attrNameLst>
                                      </p:cBhvr>
                                      <p:tavLst>
                                        <p:tav tm="0">
                                          <p:val>
                                            <p:strVal val="0"/>
                                          </p:val>
                                        </p:tav>
                                        <p:tav tm="100000">
                                          <p:val>
                                            <p:strVal val="#ppt_h"/>
                                          </p:val>
                                        </p:tav>
                                      </p:tavLst>
                                    </p:anim>
                                    <p:animEffect transition="in" filter="fade">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Class="entr"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F7BCC1-9D4A-4525-AF71-4952CF40A146}"/>
              </a:ext>
            </a:extLst>
          </p:cNvPr>
          <p:cNvSpPr txBox="1">
            <a:spLocks noGrp="1"/>
          </p:cNvSpPr>
          <p:nvPr>
            <p:ph type="title" idx="4294967295"/>
          </p:nvPr>
        </p:nvSpPr>
        <p:spPr>
          <a:xfrm>
            <a:off x="0" y="365125"/>
            <a:ext cx="10515600" cy="1325563"/>
          </a:xfrm>
        </p:spPr>
        <p:txBody>
          <a:bodyPr vert="horz"/>
          <a:lstStyle/>
          <a:p>
            <a:pPr lvl="0" rtl="0"/>
            <a:r>
              <a:rPr lang="it-IT" sz="4899">
                <a:solidFill>
                  <a:srgbClr val="FF420E"/>
                </a:solidFill>
              </a:rPr>
              <a:t>Preparation</a:t>
            </a:r>
          </a:p>
        </p:txBody>
      </p:sp>
      <p:sp>
        <p:nvSpPr>
          <p:cNvPr id="3" name="Segnaposto testo 2">
            <a:extLst>
              <a:ext uri="{FF2B5EF4-FFF2-40B4-BE49-F238E27FC236}">
                <a16:creationId xmlns:a16="http://schemas.microsoft.com/office/drawing/2014/main" id="{22C84231-62BB-4F3D-9FE0-874C50EF3A0B}"/>
              </a:ext>
            </a:extLst>
          </p:cNvPr>
          <p:cNvSpPr txBox="1">
            <a:spLocks noGrp="1"/>
          </p:cNvSpPr>
          <p:nvPr>
            <p:ph type="body" idx="4294967295"/>
          </p:nvPr>
        </p:nvSpPr>
        <p:spPr>
          <a:xfrm>
            <a:off x="0" y="1604963"/>
            <a:ext cx="8229600" cy="4525962"/>
          </a:xfrm>
        </p:spPr>
        <p:txBody>
          <a:bodyPr vert="horz">
            <a:normAutofit fontScale="92500" lnSpcReduction="20000"/>
          </a:bodyPr>
          <a:lstStyle/>
          <a:p>
            <a:pPr lvl="0" algn="just" rtl="0"/>
            <a:r>
              <a:rPr lang="it-IT" sz="3266" dirty="0">
                <a:solidFill>
                  <a:srgbClr val="0000CC"/>
                </a:solidFill>
                <a:latin typeface="Dancing Script" pitchFamily="66"/>
              </a:rPr>
              <a:t>Mix </a:t>
            </a:r>
            <a:r>
              <a:rPr lang="it-IT" sz="3266" dirty="0" err="1">
                <a:solidFill>
                  <a:srgbClr val="0000CC"/>
                </a:solidFill>
                <a:latin typeface="Dancing Script" pitchFamily="66"/>
              </a:rPr>
              <a:t>eggs</a:t>
            </a:r>
            <a:r>
              <a:rPr lang="it-IT" sz="3266" dirty="0">
                <a:solidFill>
                  <a:srgbClr val="0000CC"/>
                </a:solidFill>
                <a:latin typeface="Dancing Script" pitchFamily="66"/>
              </a:rPr>
              <a:t>, </a:t>
            </a:r>
            <a:r>
              <a:rPr lang="it-IT" sz="3266" dirty="0" err="1">
                <a:solidFill>
                  <a:srgbClr val="0000CC"/>
                </a:solidFill>
                <a:latin typeface="Dancing Script" pitchFamily="66"/>
              </a:rPr>
              <a:t>salt</a:t>
            </a:r>
            <a:r>
              <a:rPr lang="it-IT" sz="3266" dirty="0">
                <a:solidFill>
                  <a:srgbClr val="0000CC"/>
                </a:solidFill>
                <a:latin typeface="Dancing Script" pitchFamily="66"/>
              </a:rPr>
              <a:t>, sugar and </a:t>
            </a:r>
            <a:r>
              <a:rPr lang="it-IT" sz="3266" dirty="0" err="1">
                <a:solidFill>
                  <a:srgbClr val="0000CC"/>
                </a:solidFill>
                <a:latin typeface="Dancing Script" pitchFamily="66"/>
              </a:rPr>
              <a:t>lemon</a:t>
            </a:r>
            <a:r>
              <a:rPr lang="it-IT" sz="3266" dirty="0">
                <a:solidFill>
                  <a:srgbClr val="0000CC"/>
                </a:solidFill>
                <a:latin typeface="Dancing Script" pitchFamily="66"/>
              </a:rPr>
              <a:t>,</a:t>
            </a:r>
          </a:p>
          <a:p>
            <a:pPr lvl="0" algn="just" rtl="0"/>
            <a:r>
              <a:rPr lang="it-IT" sz="3266" dirty="0" err="1">
                <a:solidFill>
                  <a:srgbClr val="0000CC"/>
                </a:solidFill>
                <a:latin typeface="Dancing Script" pitchFamily="66"/>
              </a:rPr>
              <a:t>Add</a:t>
            </a:r>
            <a:r>
              <a:rPr lang="it-IT" sz="3266" dirty="0">
                <a:solidFill>
                  <a:srgbClr val="0000CC"/>
                </a:solidFill>
                <a:latin typeface="Dancing Script" pitchFamily="66"/>
              </a:rPr>
              <a:t> </a:t>
            </a:r>
            <a:r>
              <a:rPr lang="it-IT" sz="3266" dirty="0" err="1">
                <a:solidFill>
                  <a:srgbClr val="0000CC"/>
                </a:solidFill>
                <a:latin typeface="Dancing Script" pitchFamily="66"/>
              </a:rPr>
              <a:t>butter</a:t>
            </a:r>
            <a:r>
              <a:rPr lang="it-IT" sz="3266" dirty="0">
                <a:solidFill>
                  <a:srgbClr val="0000CC"/>
                </a:solidFill>
                <a:latin typeface="Dancing Script" pitchFamily="66"/>
              </a:rPr>
              <a:t> and </a:t>
            </a:r>
            <a:r>
              <a:rPr lang="it-IT" sz="3266" dirty="0" err="1">
                <a:solidFill>
                  <a:srgbClr val="0000CC"/>
                </a:solidFill>
                <a:latin typeface="Dancing Script" pitchFamily="66"/>
              </a:rPr>
              <a:t>flour</a:t>
            </a:r>
            <a:r>
              <a:rPr lang="it-IT" sz="3266" dirty="0">
                <a:solidFill>
                  <a:srgbClr val="0000CC"/>
                </a:solidFill>
                <a:latin typeface="Dancing Script" pitchFamily="66"/>
              </a:rPr>
              <a:t>,</a:t>
            </a:r>
          </a:p>
          <a:p>
            <a:pPr lvl="0" algn="just" rtl="0"/>
            <a:r>
              <a:rPr lang="it-IT" sz="3266" dirty="0" err="1">
                <a:solidFill>
                  <a:srgbClr val="0000CC"/>
                </a:solidFill>
                <a:latin typeface="Dancing Script" pitchFamily="66"/>
              </a:rPr>
              <a:t>finally</a:t>
            </a:r>
            <a:r>
              <a:rPr lang="it-IT" sz="3266" dirty="0">
                <a:solidFill>
                  <a:srgbClr val="0000CC"/>
                </a:solidFill>
                <a:latin typeface="Dancing Script" pitchFamily="66"/>
              </a:rPr>
              <a:t> </a:t>
            </a:r>
            <a:r>
              <a:rPr lang="it-IT" sz="3266" dirty="0" err="1">
                <a:solidFill>
                  <a:srgbClr val="0000CC"/>
                </a:solidFill>
                <a:latin typeface="Dancing Script" pitchFamily="66"/>
              </a:rPr>
              <a:t>brewer's</a:t>
            </a:r>
            <a:r>
              <a:rPr lang="it-IT" sz="3266" dirty="0">
                <a:solidFill>
                  <a:srgbClr val="0000CC"/>
                </a:solidFill>
                <a:latin typeface="Dancing Script" pitchFamily="66"/>
              </a:rPr>
              <a:t> </a:t>
            </a:r>
            <a:r>
              <a:rPr lang="it-IT" sz="3266" dirty="0" err="1">
                <a:solidFill>
                  <a:srgbClr val="0000CC"/>
                </a:solidFill>
                <a:latin typeface="Dancing Script" pitchFamily="66"/>
              </a:rPr>
              <a:t>yeast</a:t>
            </a:r>
            <a:r>
              <a:rPr lang="it-IT" sz="3266" dirty="0">
                <a:solidFill>
                  <a:srgbClr val="0000CC"/>
                </a:solidFill>
                <a:latin typeface="Dancing Script" pitchFamily="66"/>
              </a:rPr>
              <a:t> with </a:t>
            </a:r>
            <a:r>
              <a:rPr lang="it-IT" sz="3266" dirty="0" err="1">
                <a:solidFill>
                  <a:srgbClr val="0000CC"/>
                </a:solidFill>
                <a:latin typeface="Dancing Script" pitchFamily="66"/>
              </a:rPr>
              <a:t>milk</a:t>
            </a:r>
            <a:r>
              <a:rPr lang="it-IT" sz="3266" dirty="0">
                <a:solidFill>
                  <a:srgbClr val="0000CC"/>
                </a:solidFill>
                <a:latin typeface="Dancing Script" pitchFamily="66"/>
              </a:rPr>
              <a:t>.</a:t>
            </a:r>
          </a:p>
          <a:p>
            <a:pPr lvl="0" algn="just" rtl="0"/>
            <a:r>
              <a:rPr lang="it-IT" sz="3266" dirty="0">
                <a:solidFill>
                  <a:srgbClr val="0000CC"/>
                </a:solidFill>
                <a:latin typeface="Dancing Script" pitchFamily="66"/>
              </a:rPr>
              <a:t>Mix for a long time.</a:t>
            </a:r>
          </a:p>
          <a:p>
            <a:pPr lvl="0" algn="just" rtl="0"/>
            <a:r>
              <a:rPr lang="it-IT" sz="3266" dirty="0" err="1">
                <a:solidFill>
                  <a:srgbClr val="0000CC"/>
                </a:solidFill>
                <a:latin typeface="Dancing Script" pitchFamily="66"/>
              </a:rPr>
              <a:t>Let</a:t>
            </a:r>
            <a:r>
              <a:rPr lang="it-IT" sz="3266" dirty="0">
                <a:solidFill>
                  <a:srgbClr val="0000CC"/>
                </a:solidFill>
                <a:latin typeface="Dancing Script" pitchFamily="66"/>
              </a:rPr>
              <a:t> </a:t>
            </a:r>
            <a:r>
              <a:rPr lang="it-IT" sz="3266" dirty="0" err="1">
                <a:solidFill>
                  <a:srgbClr val="0000CC"/>
                </a:solidFill>
                <a:latin typeface="Dancing Script" pitchFamily="66"/>
              </a:rPr>
              <a:t>rest</a:t>
            </a:r>
            <a:r>
              <a:rPr lang="it-IT" sz="3266" dirty="0">
                <a:solidFill>
                  <a:srgbClr val="0000CC"/>
                </a:solidFill>
                <a:latin typeface="Dancing Script" pitchFamily="66"/>
              </a:rPr>
              <a:t> for </a:t>
            </a:r>
            <a:r>
              <a:rPr lang="it-IT" sz="3266" dirty="0" err="1">
                <a:solidFill>
                  <a:srgbClr val="0000CC"/>
                </a:solidFill>
                <a:latin typeface="Dancing Script" pitchFamily="66"/>
              </a:rPr>
              <a:t>two</a:t>
            </a:r>
            <a:r>
              <a:rPr lang="it-IT" sz="3266" dirty="0">
                <a:solidFill>
                  <a:srgbClr val="0000CC"/>
                </a:solidFill>
                <a:latin typeface="Dancing Script" pitchFamily="66"/>
              </a:rPr>
              <a:t> hours.</a:t>
            </a:r>
          </a:p>
          <a:p>
            <a:pPr lvl="0" algn="just" rtl="0"/>
            <a:r>
              <a:rPr lang="it-IT" sz="3266" dirty="0" err="1">
                <a:solidFill>
                  <a:srgbClr val="0000CC"/>
                </a:solidFill>
                <a:latin typeface="Dancing Script" pitchFamily="66"/>
              </a:rPr>
              <a:t>Shape</a:t>
            </a:r>
            <a:r>
              <a:rPr lang="it-IT" sz="3266" dirty="0">
                <a:solidFill>
                  <a:srgbClr val="0000CC"/>
                </a:solidFill>
                <a:latin typeface="Dancing Script" pitchFamily="66"/>
              </a:rPr>
              <a:t> a </a:t>
            </a:r>
            <a:r>
              <a:rPr lang="it-IT" sz="3266" dirty="0" err="1">
                <a:solidFill>
                  <a:srgbClr val="0000CC"/>
                </a:solidFill>
                <a:latin typeface="Dancing Script" pitchFamily="66"/>
              </a:rPr>
              <a:t>few</a:t>
            </a:r>
            <a:r>
              <a:rPr lang="it-IT" sz="3266" dirty="0">
                <a:solidFill>
                  <a:srgbClr val="0000CC"/>
                </a:solidFill>
                <a:latin typeface="Dancing Script" pitchFamily="66"/>
              </a:rPr>
              <a:t> </a:t>
            </a:r>
            <a:r>
              <a:rPr lang="it-IT" sz="3266" dirty="0" err="1">
                <a:solidFill>
                  <a:srgbClr val="0000CC"/>
                </a:solidFill>
                <a:latin typeface="Dancing Script" pitchFamily="66"/>
              </a:rPr>
              <a:t>donuts</a:t>
            </a:r>
            <a:r>
              <a:rPr lang="it-IT" sz="3266" dirty="0">
                <a:solidFill>
                  <a:srgbClr val="0000CC"/>
                </a:solidFill>
                <a:latin typeface="Dancing Script" pitchFamily="66"/>
              </a:rPr>
              <a:t> and  </a:t>
            </a:r>
            <a:r>
              <a:rPr lang="it-IT" sz="3266" dirty="0" err="1">
                <a:solidFill>
                  <a:srgbClr val="0000CC"/>
                </a:solidFill>
                <a:latin typeface="Dancing Script" pitchFamily="66"/>
              </a:rPr>
              <a:t>fry</a:t>
            </a:r>
            <a:r>
              <a:rPr lang="it-IT" sz="3266" dirty="0">
                <a:solidFill>
                  <a:srgbClr val="0000CC"/>
                </a:solidFill>
                <a:latin typeface="Dancing Script" pitchFamily="66"/>
              </a:rPr>
              <a:t>,</a:t>
            </a:r>
          </a:p>
          <a:p>
            <a:pPr lvl="0" algn="just" rtl="0"/>
            <a:r>
              <a:rPr lang="it-IT" sz="3266" dirty="0" err="1">
                <a:solidFill>
                  <a:srgbClr val="0000CC"/>
                </a:solidFill>
                <a:latin typeface="Dancing Script" pitchFamily="66"/>
              </a:rPr>
              <a:t>Strew</a:t>
            </a:r>
            <a:r>
              <a:rPr lang="it-IT" sz="3266" dirty="0">
                <a:solidFill>
                  <a:srgbClr val="0000CC"/>
                </a:solidFill>
                <a:latin typeface="Dancing Script" pitchFamily="66"/>
              </a:rPr>
              <a:t> with </a:t>
            </a:r>
            <a:r>
              <a:rPr lang="it-IT" sz="3266" dirty="0" err="1">
                <a:solidFill>
                  <a:srgbClr val="0000CC"/>
                </a:solidFill>
                <a:latin typeface="Dancing Script" pitchFamily="66"/>
              </a:rPr>
              <a:t>icing</a:t>
            </a:r>
            <a:r>
              <a:rPr lang="it-IT" sz="3266" dirty="0">
                <a:solidFill>
                  <a:srgbClr val="0000CC"/>
                </a:solidFill>
                <a:latin typeface="Dancing Script" pitchFamily="66"/>
              </a:rPr>
              <a:t> sugar.</a:t>
            </a:r>
          </a:p>
          <a:p>
            <a:pPr marL="0" lvl="0" indent="0" algn="just" rtl="0">
              <a:buNone/>
            </a:pPr>
            <a:endParaRPr lang="it-IT" sz="3266" dirty="0">
              <a:solidFill>
                <a:srgbClr val="0000CC"/>
              </a:solidFill>
              <a:latin typeface="Dancing Script" pitchFamily="66"/>
            </a:endParaRPr>
          </a:p>
          <a:p>
            <a:pPr marL="0" lvl="0" indent="0" algn="ctr" rtl="0">
              <a:buNone/>
            </a:pPr>
            <a:r>
              <a:rPr lang="it-IT" sz="3266" dirty="0">
                <a:solidFill>
                  <a:srgbClr val="0000CC"/>
                </a:solidFill>
                <a:latin typeface="Dancing Script" pitchFamily="66"/>
              </a:rPr>
              <a:t>(</a:t>
            </a:r>
            <a:r>
              <a:rPr lang="it-IT" sz="3266" dirty="0" err="1">
                <a:solidFill>
                  <a:srgbClr val="0000CC"/>
                </a:solidFill>
                <a:latin typeface="Dancing Script" pitchFamily="66"/>
              </a:rPr>
              <a:t>Syrya</a:t>
            </a:r>
            <a:r>
              <a:rPr lang="it-IT" sz="3266" dirty="0">
                <a:solidFill>
                  <a:srgbClr val="0000CC"/>
                </a:solidFill>
                <a:latin typeface="Dancing Script" pitchFamily="66"/>
              </a:rPr>
              <a:t> Ciampi)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000">
                                          <p:stCondLst>
                                            <p:cond delay="0"/>
                                          </p:stCondLst>
                                        </p:cTn>
                                        <p:tgtEl>
                                          <p:spTgt spid="2">
                                            <p:txEl>
                                              <p:pRg st="0" end="0"/>
                                            </p:txEl>
                                          </p:spTgt>
                                        </p:tgtEl>
                                        <p:attrNameLst>
                                          <p:attrName>style.visibility</p:attrName>
                                        </p:attrNameLst>
                                      </p:cBhvr>
                                      <p:to>
                                        <p:strVal val="visible"/>
                                      </p:to>
                                    </p:set>
                                  </p:childTnLst>
                                </p:cTn>
                              </p:par>
                              <p:par>
                                <p:cTn id="7" presetClass="entr"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Class="entr"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3AAD8C-BD37-44B8-85B2-05FE05423556}"/>
              </a:ext>
            </a:extLst>
          </p:cNvPr>
          <p:cNvSpPr>
            <a:spLocks noGrp="1"/>
          </p:cNvSpPr>
          <p:nvPr>
            <p:ph type="ctrTitle"/>
          </p:nvPr>
        </p:nvSpPr>
        <p:spPr>
          <a:xfrm>
            <a:off x="1562260" y="270679"/>
            <a:ext cx="9440034" cy="1181049"/>
          </a:xfrm>
        </p:spPr>
        <p:txBody>
          <a:bodyPr/>
          <a:lstStyle/>
          <a:p>
            <a:r>
              <a:rPr lang="it-IT" dirty="0">
                <a:latin typeface="Courier New" panose="02070309020205020404" pitchFamily="49" charset="0"/>
                <a:cs typeface="Courier New" panose="02070309020205020404" pitchFamily="49" charset="0"/>
              </a:rPr>
              <a:t>VANILLA CUPCAKES</a:t>
            </a:r>
          </a:p>
        </p:txBody>
      </p:sp>
      <p:pic>
        <p:nvPicPr>
          <p:cNvPr id="1026" name="Picture 2" descr="Risultato immagini per cupcake alla vaniglia">
            <a:extLst>
              <a:ext uri="{FF2B5EF4-FFF2-40B4-BE49-F238E27FC236}">
                <a16:creationId xmlns:a16="http://schemas.microsoft.com/office/drawing/2014/main" id="{DC6663D9-78E5-4E57-A7DB-806EF94C7F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12"/>
          <a:stretch/>
        </p:blipFill>
        <p:spPr bwMode="auto">
          <a:xfrm>
            <a:off x="3993135" y="1600838"/>
            <a:ext cx="4205730" cy="4743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1B89DA37-59B6-4D39-8869-B45912E276DD}"/>
              </a:ext>
            </a:extLst>
          </p:cNvPr>
          <p:cNvSpPr txBox="1"/>
          <p:nvPr/>
        </p:nvSpPr>
        <p:spPr>
          <a:xfrm>
            <a:off x="9365673" y="6344239"/>
            <a:ext cx="1911927"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68733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1BDCAC-F0DB-4933-B9DF-DA4440678E14}"/>
              </a:ext>
            </a:extLst>
          </p:cNvPr>
          <p:cNvSpPr>
            <a:spLocks noGrp="1"/>
          </p:cNvSpPr>
          <p:nvPr>
            <p:ph type="title"/>
          </p:nvPr>
        </p:nvSpPr>
        <p:spPr/>
        <p:txBody>
          <a:bodyPr/>
          <a:lstStyle/>
          <a:p>
            <a:r>
              <a:rPr lang="it-IT" dirty="0">
                <a:solidFill>
                  <a:schemeClr val="accent1">
                    <a:lumMod val="40000"/>
                    <a:lumOff val="60000"/>
                  </a:schemeClr>
                </a:solidFill>
                <a:latin typeface="Courier New" panose="02070309020205020404" pitchFamily="49" charset="0"/>
                <a:cs typeface="Courier New" panose="02070309020205020404" pitchFamily="49" charset="0"/>
              </a:rPr>
              <a:t>RECIPE FOR VANNILLA CUPCAKES</a:t>
            </a:r>
          </a:p>
        </p:txBody>
      </p:sp>
      <p:sp>
        <p:nvSpPr>
          <p:cNvPr id="3" name="Segnaposto contenuto 2">
            <a:extLst>
              <a:ext uri="{FF2B5EF4-FFF2-40B4-BE49-F238E27FC236}">
                <a16:creationId xmlns:a16="http://schemas.microsoft.com/office/drawing/2014/main" id="{699DE2A5-3849-43EF-9613-396EB9C7A416}"/>
              </a:ext>
            </a:extLst>
          </p:cNvPr>
          <p:cNvSpPr>
            <a:spLocks noGrp="1"/>
          </p:cNvSpPr>
          <p:nvPr>
            <p:ph idx="1"/>
          </p:nvPr>
        </p:nvSpPr>
        <p:spPr/>
        <p:txBody>
          <a:bodyPr>
            <a:normAutofit/>
          </a:bodyPr>
          <a:lstStyle/>
          <a:p>
            <a:pPr marL="36900" indent="0" algn="ctr">
              <a:buNone/>
            </a:pPr>
            <a:r>
              <a:rPr lang="it-IT" dirty="0">
                <a:solidFill>
                  <a:schemeClr val="tx1"/>
                </a:solidFill>
                <a:latin typeface="Courier New" panose="02070309020205020404" pitchFamily="49" charset="0"/>
                <a:cs typeface="Courier New" panose="02070309020205020404" pitchFamily="49" charset="0"/>
              </a:rPr>
              <a:t>INGREDIENTS FOR 12 CUPCAKE:                                           </a:t>
            </a:r>
            <a:r>
              <a:rPr lang="it-IT" i="1" dirty="0">
                <a:solidFill>
                  <a:schemeClr val="accent2">
                    <a:lumMod val="60000"/>
                    <a:lumOff val="40000"/>
                  </a:schemeClr>
                </a:solidFill>
                <a:latin typeface="Courier New" panose="02070309020205020404" pitchFamily="49" charset="0"/>
                <a:cs typeface="Courier New" panose="02070309020205020404" pitchFamily="49" charset="0"/>
              </a:rPr>
              <a:t>for the </a:t>
            </a:r>
            <a:r>
              <a:rPr lang="it-IT" i="1" dirty="0" err="1">
                <a:solidFill>
                  <a:schemeClr val="accent2">
                    <a:lumMod val="60000"/>
                    <a:lumOff val="40000"/>
                  </a:schemeClr>
                </a:solidFill>
                <a:latin typeface="Courier New" panose="02070309020205020404" pitchFamily="49" charset="0"/>
                <a:cs typeface="Courier New" panose="02070309020205020404" pitchFamily="49" charset="0"/>
              </a:rPr>
              <a:t>sponge</a:t>
            </a:r>
            <a:r>
              <a:rPr lang="it-IT" i="1" dirty="0">
                <a:solidFill>
                  <a:schemeClr val="accent2">
                    <a:lumMod val="60000"/>
                    <a:lumOff val="40000"/>
                  </a:schemeClr>
                </a:solidFill>
                <a:latin typeface="Courier New" panose="02070309020205020404" pitchFamily="49" charset="0"/>
                <a:cs typeface="Courier New" panose="02070309020205020404" pitchFamily="49" charset="0"/>
              </a:rPr>
              <a:t> cake:                                                                                   </a:t>
            </a:r>
            <a:r>
              <a:rPr lang="it-IT" dirty="0">
                <a:latin typeface="Courier New" panose="02070309020205020404" pitchFamily="49" charset="0"/>
                <a:cs typeface="Courier New" panose="02070309020205020404" pitchFamily="49" charset="0"/>
              </a:rPr>
              <a:t>2 </a:t>
            </a:r>
            <a:r>
              <a:rPr lang="it-IT" dirty="0" err="1">
                <a:latin typeface="Courier New" panose="02070309020205020404" pitchFamily="49" charset="0"/>
                <a:cs typeface="Courier New" panose="02070309020205020404" pitchFamily="49" charset="0"/>
              </a:rPr>
              <a:t>eggs</a:t>
            </a:r>
            <a:r>
              <a:rPr lang="it-IT" dirty="0">
                <a:latin typeface="Courier New" panose="02070309020205020404" pitchFamily="49" charset="0"/>
                <a:cs typeface="Courier New" panose="02070309020205020404" pitchFamily="49" charset="0"/>
              </a:rPr>
              <a:t>                                                                     120 g </a:t>
            </a:r>
            <a:r>
              <a:rPr lang="it-IT" dirty="0" err="1">
                <a:latin typeface="Courier New" panose="02070309020205020404" pitchFamily="49" charset="0"/>
                <a:cs typeface="Courier New" panose="02070309020205020404" pitchFamily="49" charset="0"/>
              </a:rPr>
              <a:t>flour</a:t>
            </a:r>
            <a:r>
              <a:rPr lang="it-IT" dirty="0">
                <a:latin typeface="Courier New" panose="02070309020205020404" pitchFamily="49" charset="0"/>
                <a:cs typeface="Courier New" panose="02070309020205020404" pitchFamily="49" charset="0"/>
              </a:rPr>
              <a:t>                                                                              120 g </a:t>
            </a:r>
            <a:r>
              <a:rPr lang="it-IT" dirty="0" err="1">
                <a:latin typeface="Courier New" panose="02070309020205020404" pitchFamily="49" charset="0"/>
                <a:cs typeface="Courier New" panose="02070309020205020404" pitchFamily="49" charset="0"/>
              </a:rPr>
              <a:t>butter</a:t>
            </a:r>
            <a:r>
              <a:rPr lang="it-IT" dirty="0">
                <a:latin typeface="Courier New" panose="02070309020205020404" pitchFamily="49" charset="0"/>
                <a:cs typeface="Courier New" panose="02070309020205020404" pitchFamily="49" charset="0"/>
              </a:rPr>
              <a:t>                                                             120 g sugar                                                        3 </a:t>
            </a:r>
            <a:r>
              <a:rPr lang="it-IT" dirty="0" err="1">
                <a:latin typeface="Courier New" panose="02070309020205020404" pitchFamily="49" charset="0"/>
                <a:cs typeface="Courier New" panose="02070309020205020404" pitchFamily="49" charset="0"/>
              </a:rPr>
              <a:t>tablespoons</a:t>
            </a:r>
            <a:r>
              <a:rPr lang="it-IT" dirty="0">
                <a:latin typeface="Courier New" panose="02070309020205020404" pitchFamily="49" charset="0"/>
                <a:cs typeface="Courier New" panose="02070309020205020404" pitchFamily="49" charset="0"/>
              </a:rPr>
              <a:t> of </a:t>
            </a:r>
            <a:r>
              <a:rPr lang="it-IT" dirty="0" err="1">
                <a:latin typeface="Courier New" panose="02070309020205020404" pitchFamily="49" charset="0"/>
                <a:cs typeface="Courier New" panose="02070309020205020404" pitchFamily="49" charset="0"/>
              </a:rPr>
              <a:t>milk</a:t>
            </a:r>
            <a:r>
              <a:rPr lang="it-IT" dirty="0">
                <a:latin typeface="Courier New" panose="02070309020205020404" pitchFamily="49" charset="0"/>
                <a:cs typeface="Courier New" panose="02070309020205020404" pitchFamily="49" charset="0"/>
              </a:rPr>
              <a:t>                                                  3 </a:t>
            </a:r>
            <a:r>
              <a:rPr lang="it-IT" dirty="0" err="1">
                <a:latin typeface="Courier New" panose="02070309020205020404" pitchFamily="49" charset="0"/>
                <a:cs typeface="Courier New" panose="02070309020205020404" pitchFamily="49" charset="0"/>
              </a:rPr>
              <a:t>teaspoons</a:t>
            </a:r>
            <a:r>
              <a:rPr lang="it-IT" dirty="0">
                <a:latin typeface="Courier New" panose="02070309020205020404" pitchFamily="49" charset="0"/>
                <a:cs typeface="Courier New" panose="02070309020205020404" pitchFamily="49" charset="0"/>
              </a:rPr>
              <a:t> of </a:t>
            </a:r>
            <a:r>
              <a:rPr lang="it-IT" dirty="0" err="1">
                <a:latin typeface="Courier New" panose="02070309020205020404" pitchFamily="49" charset="0"/>
                <a:cs typeface="Courier New" panose="02070309020205020404" pitchFamily="49" charset="0"/>
              </a:rPr>
              <a:t>baking</a:t>
            </a:r>
            <a:r>
              <a:rPr lang="it-IT" dirty="0">
                <a:latin typeface="Courier New" panose="02070309020205020404" pitchFamily="49" charset="0"/>
                <a:cs typeface="Courier New" panose="02070309020205020404" pitchFamily="49" charset="0"/>
              </a:rPr>
              <a:t> </a:t>
            </a:r>
            <a:r>
              <a:rPr lang="it-IT" dirty="0" err="1">
                <a:latin typeface="Courier New" panose="02070309020205020404" pitchFamily="49" charset="0"/>
                <a:cs typeface="Courier New" panose="02070309020205020404" pitchFamily="49" charset="0"/>
              </a:rPr>
              <a:t>powder</a:t>
            </a:r>
            <a:r>
              <a:rPr lang="it-IT" dirty="0">
                <a:latin typeface="Courier New" panose="02070309020205020404" pitchFamily="49" charset="0"/>
                <a:cs typeface="Courier New" panose="02070309020205020404" pitchFamily="49" charset="0"/>
              </a:rPr>
              <a:t>                                                      2 </a:t>
            </a:r>
            <a:r>
              <a:rPr lang="it-IT" dirty="0" err="1">
                <a:latin typeface="Courier New" panose="02070309020205020404" pitchFamily="49" charset="0"/>
                <a:cs typeface="Courier New" panose="02070309020205020404" pitchFamily="49" charset="0"/>
              </a:rPr>
              <a:t>teaspoons</a:t>
            </a:r>
            <a:r>
              <a:rPr lang="it-IT" dirty="0">
                <a:latin typeface="Courier New" panose="02070309020205020404" pitchFamily="49" charset="0"/>
                <a:cs typeface="Courier New" panose="02070309020205020404" pitchFamily="49" charset="0"/>
              </a:rPr>
              <a:t> of </a:t>
            </a:r>
            <a:r>
              <a:rPr lang="it-IT" dirty="0" err="1">
                <a:latin typeface="Courier New" panose="02070309020205020404" pitchFamily="49" charset="0"/>
                <a:cs typeface="Courier New" panose="02070309020205020404" pitchFamily="49" charset="0"/>
              </a:rPr>
              <a:t>vanilla</a:t>
            </a:r>
            <a:r>
              <a:rPr lang="it-IT" dirty="0">
                <a:latin typeface="Courier New" panose="02070309020205020404" pitchFamily="49" charset="0"/>
                <a:cs typeface="Courier New" panose="02070309020205020404" pitchFamily="49" charset="0"/>
              </a:rPr>
              <a:t> </a:t>
            </a:r>
            <a:r>
              <a:rPr lang="it-IT" dirty="0" err="1">
                <a:latin typeface="Courier New" panose="02070309020205020404" pitchFamily="49" charset="0"/>
                <a:cs typeface="Courier New" panose="02070309020205020404" pitchFamily="49" charset="0"/>
              </a:rPr>
              <a:t>extract</a:t>
            </a:r>
            <a:r>
              <a:rPr lang="it-IT" dirty="0">
                <a:latin typeface="Courier New" panose="02070309020205020404" pitchFamily="49" charset="0"/>
                <a:cs typeface="Courier New" panose="02070309020205020404" pitchFamily="49" charset="0"/>
              </a:rPr>
              <a:t>                                         (</a:t>
            </a:r>
            <a:r>
              <a:rPr lang="it-IT" dirty="0" err="1">
                <a:latin typeface="Courier New" panose="02070309020205020404" pitchFamily="49" charset="0"/>
                <a:cs typeface="Courier New" panose="02070309020205020404" pitchFamily="49" charset="0"/>
              </a:rPr>
              <a:t>prepared</a:t>
            </a:r>
            <a:r>
              <a:rPr lang="it-IT" dirty="0">
                <a:latin typeface="Courier New" panose="02070309020205020404" pitchFamily="49" charset="0"/>
                <a:cs typeface="Courier New" panose="02070309020205020404" pitchFamily="49" charset="0"/>
              </a:rPr>
              <a:t> with 100 g sugar, 100 ml water and a </a:t>
            </a:r>
            <a:r>
              <a:rPr lang="it-IT" dirty="0" err="1">
                <a:latin typeface="Courier New" panose="02070309020205020404" pitchFamily="49" charset="0"/>
                <a:cs typeface="Courier New" panose="02070309020205020404" pitchFamily="49" charset="0"/>
              </a:rPr>
              <a:t>teaspoon</a:t>
            </a:r>
            <a:r>
              <a:rPr lang="it-IT" dirty="0">
                <a:latin typeface="Courier New" panose="02070309020205020404" pitchFamily="49" charset="0"/>
                <a:cs typeface="Courier New" panose="02070309020205020404" pitchFamily="49" charset="0"/>
              </a:rPr>
              <a:t> of </a:t>
            </a:r>
            <a:r>
              <a:rPr lang="it-IT" dirty="0" err="1">
                <a:latin typeface="Courier New" panose="02070309020205020404" pitchFamily="49" charset="0"/>
                <a:cs typeface="Courier New" panose="02070309020205020404" pitchFamily="49" charset="0"/>
              </a:rPr>
              <a:t>vanilla</a:t>
            </a:r>
            <a:r>
              <a:rPr lang="it-IT" dirty="0">
                <a:latin typeface="Courier New" panose="02070309020205020404" pitchFamily="49" charset="0"/>
                <a:cs typeface="Courier New" panose="02070309020205020404" pitchFamily="49" charset="0"/>
              </a:rPr>
              <a:t>)                                                                                                                                                </a:t>
            </a:r>
          </a:p>
          <a:p>
            <a:pPr marL="36900" indent="0" algn="r">
              <a:buNone/>
            </a:pPr>
            <a:r>
              <a:rPr lang="it-IT" dirty="0">
                <a:latin typeface="Courier New" panose="02070309020205020404" pitchFamily="49" charset="0"/>
                <a:cs typeface="Courier New" panose="02070309020205020404" pitchFamily="49" charset="0"/>
              </a:rPr>
              <a:t>             To be </a:t>
            </a:r>
            <a:r>
              <a:rPr lang="it-IT" dirty="0" err="1">
                <a:latin typeface="Courier New" panose="02070309020205020404" pitchFamily="49" charset="0"/>
                <a:cs typeface="Courier New" panose="02070309020205020404" pitchFamily="49" charset="0"/>
              </a:rPr>
              <a:t>continued</a:t>
            </a:r>
            <a:r>
              <a:rPr lang="it-IT" dirty="0">
                <a:latin typeface="Courier New" panose="02070309020205020404" pitchFamily="49" charset="0"/>
                <a:cs typeface="Courier New" panose="02070309020205020404" pitchFamily="49" charset="0"/>
              </a:rPr>
              <a:t>                                                                  </a:t>
            </a:r>
          </a:p>
          <a:p>
            <a:pPr marL="36900" indent="0" algn="ctr">
              <a:buNone/>
            </a:pPr>
            <a:endParaRPr lang="it-IT" dirty="0">
              <a:latin typeface="Courier New" panose="02070309020205020404" pitchFamily="49" charset="0"/>
              <a:cs typeface="Courier New" panose="02070309020205020404" pitchFamily="49" charset="0"/>
            </a:endParaRPr>
          </a:p>
          <a:p>
            <a:pPr marL="36900" indent="0">
              <a:buNone/>
            </a:pPr>
            <a:endParaRPr lang="it-IT" dirty="0">
              <a:latin typeface="Courier New" panose="02070309020205020404" pitchFamily="49" charset="0"/>
              <a:cs typeface="Courier New" panose="02070309020205020404" pitchFamily="49" charset="0"/>
            </a:endParaRPr>
          </a:p>
        </p:txBody>
      </p:sp>
      <p:pic>
        <p:nvPicPr>
          <p:cNvPr id="4098" name="Picture 2" descr="Risultato immagini per vaniglia">
            <a:extLst>
              <a:ext uri="{FF2B5EF4-FFF2-40B4-BE49-F238E27FC236}">
                <a16:creationId xmlns:a16="http://schemas.microsoft.com/office/drawing/2014/main" id="{249E67B6-FFFB-4978-B1B5-B1BB32DAD87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1065622" y="2081151"/>
            <a:ext cx="2752234" cy="1834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Risultato immagini per estratto di vaniglia">
            <a:extLst>
              <a:ext uri="{FF2B5EF4-FFF2-40B4-BE49-F238E27FC236}">
                <a16:creationId xmlns:a16="http://schemas.microsoft.com/office/drawing/2014/main" id="{CD17519B-A741-4272-A584-0CB72540B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778" y="1927001"/>
            <a:ext cx="2133600" cy="2143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0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364690F-C3D8-47CC-9E23-65547D4484B8}"/>
              </a:ext>
            </a:extLst>
          </p:cNvPr>
          <p:cNvSpPr>
            <a:spLocks noGrp="1"/>
          </p:cNvSpPr>
          <p:nvPr>
            <p:ph idx="1"/>
          </p:nvPr>
        </p:nvSpPr>
        <p:spPr>
          <a:xfrm>
            <a:off x="586706" y="2036189"/>
            <a:ext cx="6603471" cy="2545238"/>
          </a:xfrm>
        </p:spPr>
        <p:txBody>
          <a:bodyPr/>
          <a:lstStyle/>
          <a:p>
            <a:pPr marL="36900" indent="0" algn="ctr">
              <a:buNone/>
            </a:pPr>
            <a:r>
              <a:rPr lang="it-IT" i="1" dirty="0">
                <a:solidFill>
                  <a:schemeClr val="accent2">
                    <a:lumMod val="60000"/>
                    <a:lumOff val="40000"/>
                  </a:schemeClr>
                </a:solidFill>
                <a:latin typeface="Courier New" panose="02070309020205020404" pitchFamily="49" charset="0"/>
                <a:cs typeface="Courier New" panose="02070309020205020404" pitchFamily="49" charset="0"/>
              </a:rPr>
              <a:t>For </a:t>
            </a:r>
            <a:r>
              <a:rPr lang="it-IT" i="1" dirty="0" err="1">
                <a:solidFill>
                  <a:schemeClr val="accent2">
                    <a:lumMod val="60000"/>
                    <a:lumOff val="40000"/>
                  </a:schemeClr>
                </a:solidFill>
                <a:latin typeface="Courier New" panose="02070309020205020404" pitchFamily="49" charset="0"/>
                <a:cs typeface="Courier New" panose="02070309020205020404" pitchFamily="49" charset="0"/>
              </a:rPr>
              <a:t>frosting</a:t>
            </a:r>
            <a:r>
              <a:rPr lang="it-IT" i="1" dirty="0">
                <a:solidFill>
                  <a:schemeClr val="accent2">
                    <a:lumMod val="60000"/>
                    <a:lumOff val="40000"/>
                  </a:schemeClr>
                </a:solidFill>
                <a:latin typeface="Courier New" panose="02070309020205020404" pitchFamily="49" charset="0"/>
                <a:cs typeface="Courier New" panose="02070309020205020404" pitchFamily="49" charset="0"/>
              </a:rPr>
              <a:t>:                                                                                                                        </a:t>
            </a:r>
            <a:r>
              <a:rPr lang="it-IT" dirty="0">
                <a:latin typeface="Courier New" panose="02070309020205020404" pitchFamily="49" charset="0"/>
                <a:cs typeface="Courier New" panose="02070309020205020404" pitchFamily="49" charset="0"/>
              </a:rPr>
              <a:t>250 g </a:t>
            </a:r>
            <a:r>
              <a:rPr lang="it-IT" dirty="0" err="1">
                <a:latin typeface="Courier New" panose="02070309020205020404" pitchFamily="49" charset="0"/>
                <a:cs typeface="Courier New" panose="02070309020205020404" pitchFamily="49" charset="0"/>
              </a:rPr>
              <a:t>butter</a:t>
            </a:r>
            <a:r>
              <a:rPr lang="it-IT" dirty="0">
                <a:latin typeface="Courier New" panose="02070309020205020404" pitchFamily="49" charset="0"/>
                <a:cs typeface="Courier New" panose="02070309020205020404" pitchFamily="49" charset="0"/>
              </a:rPr>
              <a:t> at room temperature                                            450 g </a:t>
            </a:r>
            <a:r>
              <a:rPr lang="it-IT" dirty="0" err="1">
                <a:latin typeface="Courier New" panose="02070309020205020404" pitchFamily="49" charset="0"/>
                <a:cs typeface="Courier New" panose="02070309020205020404" pitchFamily="49" charset="0"/>
              </a:rPr>
              <a:t>icing</a:t>
            </a:r>
            <a:r>
              <a:rPr lang="it-IT" dirty="0">
                <a:latin typeface="Courier New" panose="02070309020205020404" pitchFamily="49" charset="0"/>
                <a:cs typeface="Courier New" panose="02070309020205020404" pitchFamily="49" charset="0"/>
              </a:rPr>
              <a:t> sugar                                                   6 </a:t>
            </a:r>
            <a:r>
              <a:rPr lang="it-IT" dirty="0" err="1">
                <a:latin typeface="Courier New" panose="02070309020205020404" pitchFamily="49" charset="0"/>
                <a:cs typeface="Courier New" panose="02070309020205020404" pitchFamily="49" charset="0"/>
              </a:rPr>
              <a:t>teaspoons</a:t>
            </a:r>
            <a:r>
              <a:rPr lang="it-IT" dirty="0">
                <a:latin typeface="Courier New" panose="02070309020205020404" pitchFamily="49" charset="0"/>
                <a:cs typeface="Courier New" panose="02070309020205020404" pitchFamily="49" charset="0"/>
              </a:rPr>
              <a:t> of </a:t>
            </a:r>
            <a:r>
              <a:rPr lang="it-IT" dirty="0" err="1">
                <a:latin typeface="Courier New" panose="02070309020205020404" pitchFamily="49" charset="0"/>
                <a:cs typeface="Courier New" panose="02070309020205020404" pitchFamily="49" charset="0"/>
              </a:rPr>
              <a:t>milk</a:t>
            </a:r>
            <a:r>
              <a:rPr lang="it-IT" dirty="0">
                <a:latin typeface="Courier New" panose="02070309020205020404" pitchFamily="49" charset="0"/>
                <a:cs typeface="Courier New" panose="02070309020205020404" pitchFamily="49" charset="0"/>
              </a:rPr>
              <a:t>                                                                                                             1 </a:t>
            </a:r>
            <a:r>
              <a:rPr lang="it-IT" dirty="0" err="1">
                <a:latin typeface="Courier New" panose="02070309020205020404" pitchFamily="49" charset="0"/>
                <a:cs typeface="Courier New" panose="02070309020205020404" pitchFamily="49" charset="0"/>
              </a:rPr>
              <a:t>teaspoon</a:t>
            </a:r>
            <a:r>
              <a:rPr lang="it-IT" dirty="0">
                <a:latin typeface="Courier New" panose="02070309020205020404" pitchFamily="49" charset="0"/>
                <a:cs typeface="Courier New" panose="02070309020205020404" pitchFamily="49" charset="0"/>
              </a:rPr>
              <a:t> of </a:t>
            </a:r>
            <a:r>
              <a:rPr lang="it-IT" dirty="0" err="1">
                <a:latin typeface="Courier New" panose="02070309020205020404" pitchFamily="49" charset="0"/>
                <a:cs typeface="Courier New" panose="02070309020205020404" pitchFamily="49" charset="0"/>
              </a:rPr>
              <a:t>vanilla</a:t>
            </a:r>
            <a:r>
              <a:rPr lang="it-IT" dirty="0">
                <a:latin typeface="Courier New" panose="02070309020205020404" pitchFamily="49" charset="0"/>
                <a:cs typeface="Courier New" panose="02070309020205020404" pitchFamily="49" charset="0"/>
              </a:rPr>
              <a:t> </a:t>
            </a:r>
            <a:r>
              <a:rPr lang="it-IT" dirty="0" err="1">
                <a:latin typeface="Courier New" panose="02070309020205020404" pitchFamily="49" charset="0"/>
                <a:cs typeface="Courier New" panose="02070309020205020404" pitchFamily="49" charset="0"/>
              </a:rPr>
              <a:t>extract</a:t>
            </a:r>
            <a:r>
              <a:rPr lang="it-IT" dirty="0">
                <a:latin typeface="Courier New" panose="02070309020205020404" pitchFamily="49" charset="0"/>
                <a:cs typeface="Courier New" panose="02070309020205020404" pitchFamily="49" charset="0"/>
              </a:rPr>
              <a:t>     </a:t>
            </a:r>
            <a:r>
              <a:rPr lang="it-IT" i="1" dirty="0">
                <a:latin typeface="Courier New" panose="02070309020205020404" pitchFamily="49" charset="0"/>
                <a:cs typeface="Courier New" panose="02070309020205020404" pitchFamily="49" charset="0"/>
              </a:rPr>
              <a:t>                                                                                                                                                                      </a:t>
            </a:r>
          </a:p>
        </p:txBody>
      </p:sp>
      <p:pic>
        <p:nvPicPr>
          <p:cNvPr id="1026" name="Picture 2" descr="Risultato immagini per frosting">
            <a:extLst>
              <a:ext uri="{FF2B5EF4-FFF2-40B4-BE49-F238E27FC236}">
                <a16:creationId xmlns:a16="http://schemas.microsoft.com/office/drawing/2014/main" id="{380B27E6-DD91-44DC-B1A1-B79DC0334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098" y="1336249"/>
            <a:ext cx="2630992" cy="3945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sellaDiTesto 1">
            <a:extLst>
              <a:ext uri="{FF2B5EF4-FFF2-40B4-BE49-F238E27FC236}">
                <a16:creationId xmlns:a16="http://schemas.microsoft.com/office/drawing/2014/main" id="{D3C0C636-82D4-4C2A-8C80-97996B03E623}"/>
              </a:ext>
            </a:extLst>
          </p:cNvPr>
          <p:cNvSpPr txBox="1"/>
          <p:nvPr/>
        </p:nvSpPr>
        <p:spPr>
          <a:xfrm>
            <a:off x="3888441" y="5962196"/>
            <a:ext cx="2715491"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339054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81C089-2EF8-48D9-A975-253CF02A584F}"/>
              </a:ext>
            </a:extLst>
          </p:cNvPr>
          <p:cNvSpPr>
            <a:spLocks noGrp="1"/>
          </p:cNvSpPr>
          <p:nvPr>
            <p:ph type="title"/>
          </p:nvPr>
        </p:nvSpPr>
        <p:spPr>
          <a:xfrm>
            <a:off x="913795" y="649900"/>
            <a:ext cx="10353762" cy="970450"/>
          </a:xfrm>
        </p:spPr>
        <p:txBody>
          <a:bodyPr/>
          <a:lstStyle/>
          <a:p>
            <a:r>
              <a:rPr lang="it-IT" dirty="0">
                <a:solidFill>
                  <a:schemeClr val="accent1">
                    <a:lumMod val="40000"/>
                    <a:lumOff val="60000"/>
                  </a:schemeClr>
                </a:solidFill>
                <a:latin typeface="Courier New" panose="02070309020205020404" pitchFamily="49" charset="0"/>
                <a:cs typeface="Courier New" panose="02070309020205020404" pitchFamily="49" charset="0"/>
              </a:rPr>
              <a:t>PREPARATION</a:t>
            </a:r>
          </a:p>
        </p:txBody>
      </p:sp>
      <p:sp>
        <p:nvSpPr>
          <p:cNvPr id="3" name="Segnaposto contenuto 2">
            <a:extLst>
              <a:ext uri="{FF2B5EF4-FFF2-40B4-BE49-F238E27FC236}">
                <a16:creationId xmlns:a16="http://schemas.microsoft.com/office/drawing/2014/main" id="{9D881388-6BB5-40F6-8E50-1AF2F149A5AE}"/>
              </a:ext>
            </a:extLst>
          </p:cNvPr>
          <p:cNvSpPr>
            <a:spLocks noGrp="1"/>
          </p:cNvSpPr>
          <p:nvPr>
            <p:ph idx="1"/>
          </p:nvPr>
        </p:nvSpPr>
        <p:spPr>
          <a:xfrm>
            <a:off x="658787" y="1454727"/>
            <a:ext cx="8249686" cy="4516961"/>
          </a:xfrm>
        </p:spPr>
        <p:txBody>
          <a:bodyPr>
            <a:normAutofit/>
          </a:bodyPr>
          <a:lstStyle/>
          <a:p>
            <a:pPr marL="36900" indent="0">
              <a:buNone/>
            </a:pPr>
            <a:r>
              <a:rPr lang="en-US" dirty="0">
                <a:effectLst/>
                <a:latin typeface="Courier New" panose="02070309020205020404" pitchFamily="49" charset="0"/>
                <a:cs typeface="Courier New" panose="02070309020205020404" pitchFamily="49" charset="0"/>
              </a:rPr>
              <a:t>Preheat the oven to 170°;                                                                                                          </a:t>
            </a:r>
            <a:br>
              <a:rPr lang="en-US" dirty="0"/>
            </a:br>
            <a:r>
              <a:rPr lang="en-US" dirty="0">
                <a:effectLst/>
                <a:latin typeface="Courier New" panose="02070309020205020404" pitchFamily="49" charset="0"/>
                <a:cs typeface="Courier New" panose="02070309020205020404" pitchFamily="49" charset="0"/>
              </a:rPr>
              <a:t>in a bowl work the butter with the sugar until creamy and then add 2 beaten eggs together with the vanilla extract and then add the sifted flour and baking powder, add the milk and mix all the ingredients. </a:t>
            </a:r>
            <a:br>
              <a:rPr lang="en-US" dirty="0"/>
            </a:br>
            <a:r>
              <a:rPr lang="en-US" dirty="0">
                <a:effectLst/>
                <a:latin typeface="Courier New" panose="02070309020205020404" pitchFamily="49" charset="0"/>
                <a:cs typeface="Courier New" panose="02070309020205020404" pitchFamily="49" charset="0"/>
              </a:rPr>
              <a:t>Prepare a muffin pan with 12 baking cups and distribute the dough for 2/3 of its capacity. Bake for 35 minutes.</a:t>
            </a:r>
          </a:p>
          <a:p>
            <a:pPr marL="36900" indent="0">
              <a:buNone/>
            </a:pPr>
            <a:br>
              <a:rPr lang="en-US" dirty="0"/>
            </a:br>
            <a:r>
              <a:rPr lang="en-US" dirty="0">
                <a:effectLst/>
                <a:latin typeface="Courier New" panose="02070309020205020404" pitchFamily="49" charset="0"/>
                <a:cs typeface="Courier New" panose="02070309020205020404" pitchFamily="49" charset="0"/>
              </a:rPr>
              <a:t>Check the cooking of the cupcakes with a toothpick.</a:t>
            </a:r>
            <a:r>
              <a:rPr lang="en-US" dirty="0"/>
              <a:t> </a:t>
            </a:r>
            <a:br>
              <a:rPr lang="en-US" dirty="0"/>
            </a:br>
            <a:r>
              <a:rPr lang="en-US" dirty="0">
                <a:effectLst/>
                <a:latin typeface="Courier New" panose="02070309020205020404" pitchFamily="49" charset="0"/>
                <a:cs typeface="Courier New" panose="02070309020205020404" pitchFamily="49" charset="0"/>
              </a:rPr>
              <a:t>When they are ready, let them cool                                    and then brush them with the vanilla extract.                                                                                      </a:t>
            </a:r>
            <a:endParaRPr lang="it-IT" dirty="0">
              <a:latin typeface="Courier New" panose="02070309020205020404" pitchFamily="49" charset="0"/>
              <a:cs typeface="Courier New" panose="02070309020205020404" pitchFamily="49" charset="0"/>
            </a:endParaRPr>
          </a:p>
        </p:txBody>
      </p:sp>
      <p:sp>
        <p:nvSpPr>
          <p:cNvPr id="4" name="AutoShape 2" descr="Risultato immagini per pirottini per muffin">
            <a:extLst>
              <a:ext uri="{FF2B5EF4-FFF2-40B4-BE49-F238E27FC236}">
                <a16:creationId xmlns:a16="http://schemas.microsoft.com/office/drawing/2014/main" id="{7159646D-ED2D-4A4C-BF89-9CB0EC77548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Risultato immagini per pirottini per muffin">
            <a:extLst>
              <a:ext uri="{FF2B5EF4-FFF2-40B4-BE49-F238E27FC236}">
                <a16:creationId xmlns:a16="http://schemas.microsoft.com/office/drawing/2014/main" id="{FD57FBF2-7B64-4566-AC8D-1A724FEBD02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a:extLst>
              <a:ext uri="{FF2B5EF4-FFF2-40B4-BE49-F238E27FC236}">
                <a16:creationId xmlns:a16="http://schemas.microsoft.com/office/drawing/2014/main" id="{624BF889-4A65-4C33-BFE9-13A6649B6B76}"/>
              </a:ext>
            </a:extLst>
          </p:cNvPr>
          <p:cNvPicPr>
            <a:picLocks noChangeAspect="1"/>
          </p:cNvPicPr>
          <p:nvPr/>
        </p:nvPicPr>
        <p:blipFill>
          <a:blip r:embed="rId2">
            <a:extLst>
              <a:ext uri="{BEBA8EAE-BF5A-486C-A8C5-ECC9F3942E4B}">
                <a14:imgProps xmlns:a14="http://schemas.microsoft.com/office/drawing/2010/main">
                  <a14:imgLayer r:embed="rId3">
                    <a14:imgEffect>
                      <a14:artisticPlasticWrap/>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9468147" y="735940"/>
            <a:ext cx="2665248" cy="2845460"/>
          </a:xfrm>
          <a:prstGeom prst="rect">
            <a:avLst/>
          </a:prstGeom>
          <a:ln>
            <a:noFill/>
          </a:ln>
          <a:effectLst>
            <a:softEdge rad="112500"/>
          </a:effectLst>
        </p:spPr>
      </p:pic>
      <p:sp>
        <p:nvSpPr>
          <p:cNvPr id="6" name="CasellaDiTesto 5">
            <a:extLst>
              <a:ext uri="{FF2B5EF4-FFF2-40B4-BE49-F238E27FC236}">
                <a16:creationId xmlns:a16="http://schemas.microsoft.com/office/drawing/2014/main" id="{63F5C8AD-C7BA-4056-A09D-25C7E3AD8F30}"/>
              </a:ext>
            </a:extLst>
          </p:cNvPr>
          <p:cNvSpPr txBox="1"/>
          <p:nvPr/>
        </p:nvSpPr>
        <p:spPr>
          <a:xfrm>
            <a:off x="7315200" y="6082145"/>
            <a:ext cx="2812473"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97189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Instructions</a:t>
            </a:r>
            <a:endParaRPr lang="it-IT" dirty="0"/>
          </a:p>
        </p:txBody>
      </p:sp>
      <p:sp>
        <p:nvSpPr>
          <p:cNvPr id="3" name="Segnaposto contenuto 2"/>
          <p:cNvSpPr>
            <a:spLocks noGrp="1"/>
          </p:cNvSpPr>
          <p:nvPr>
            <p:ph idx="1"/>
          </p:nvPr>
        </p:nvSpPr>
        <p:spPr/>
        <p:txBody>
          <a:bodyPr>
            <a:noAutofit/>
          </a:bodyPr>
          <a:lstStyle/>
          <a:p>
            <a:pPr>
              <a:buNone/>
            </a:pPr>
            <a:r>
              <a:rPr lang="en-US" sz="2000" dirty="0"/>
              <a:t>Separate the egg white from the yolk. Whisk the egg white and</a:t>
            </a:r>
          </a:p>
          <a:p>
            <a:pPr>
              <a:buNone/>
            </a:pPr>
            <a:r>
              <a:rPr lang="en-US" sz="2000" dirty="0"/>
              <a:t>add 50 gr sugar.</a:t>
            </a:r>
          </a:p>
          <a:p>
            <a:pPr>
              <a:buNone/>
            </a:pPr>
            <a:r>
              <a:rPr lang="en-US" sz="2000" dirty="0"/>
              <a:t> When the mixture is light and fluffy add mascarpone cheese very</a:t>
            </a:r>
          </a:p>
          <a:p>
            <a:pPr>
              <a:buNone/>
            </a:pPr>
            <a:r>
              <a:rPr lang="en-US" sz="2000" dirty="0"/>
              <a:t>slowly.  When the cream is dense, put it on one side  </a:t>
            </a:r>
          </a:p>
          <a:p>
            <a:pPr>
              <a:buNone/>
            </a:pPr>
            <a:r>
              <a:rPr lang="en-US" sz="2000" dirty="0"/>
              <a:t>Whisk the egg whites and the remaining sugar slowly. </a:t>
            </a:r>
            <a:endParaRPr lang="it-IT" sz="2000" dirty="0"/>
          </a:p>
          <a:p>
            <a:pPr>
              <a:buNone/>
            </a:pPr>
            <a:r>
              <a:rPr lang="en-US" sz="2000" dirty="0"/>
              <a:t>Mix in the egg whites.</a:t>
            </a:r>
          </a:p>
          <a:p>
            <a:pPr>
              <a:buNone/>
            </a:pPr>
            <a:r>
              <a:rPr lang="en-US" sz="2000" dirty="0"/>
              <a:t>When the mixture is ready, spread a spoonful of cream on the bottom of your</a:t>
            </a:r>
          </a:p>
          <a:p>
            <a:pPr>
              <a:buNone/>
            </a:pPr>
            <a:r>
              <a:rPr lang="en-US" sz="2000" dirty="0"/>
              <a:t>baking tin.</a:t>
            </a:r>
            <a:r>
              <a:rPr lang="it-IT" sz="2000" dirty="0"/>
              <a:t> </a:t>
            </a:r>
          </a:p>
          <a:p>
            <a:pPr algn="r">
              <a:buNone/>
            </a:pPr>
            <a:endParaRPr lang="it-IT" sz="2000" dirty="0"/>
          </a:p>
          <a:p>
            <a:pPr algn="r">
              <a:buNone/>
            </a:pPr>
            <a:r>
              <a:rPr lang="it-IT" sz="2000" dirty="0"/>
              <a:t>To be </a:t>
            </a:r>
            <a:r>
              <a:rPr lang="it-IT" sz="2000" dirty="0" err="1"/>
              <a:t>continued</a:t>
            </a:r>
            <a:endParaRPr lang="it-IT" sz="2000" dirty="0"/>
          </a:p>
          <a:p>
            <a:pPr>
              <a:buNone/>
            </a:pPr>
            <a:endParaRPr lang="it-IT" sz="2000" dirty="0"/>
          </a:p>
          <a:p>
            <a:pPr>
              <a:buNone/>
            </a:pPr>
            <a:endParaRPr lang="en-US" sz="2000" dirty="0"/>
          </a:p>
          <a:p>
            <a:pPr>
              <a:buNone/>
            </a:pPr>
            <a:endParaRPr lang="it-IT" sz="2000" dirty="0"/>
          </a:p>
        </p:txBody>
      </p:sp>
    </p:spTree>
    <p:extLst>
      <p:ext uri="{BB962C8B-B14F-4D97-AF65-F5344CB8AC3E}">
        <p14:creationId xmlns:p14="http://schemas.microsoft.com/office/powerpoint/2010/main" val="258875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15">
            <a:extLst>
              <a:ext uri="{FF2B5EF4-FFF2-40B4-BE49-F238E27FC236}">
                <a16:creationId xmlns:a16="http://schemas.microsoft.com/office/drawing/2014/main" id="{5A20C338-A605-4ECC-AAAE-7D131D321495}"/>
              </a:ext>
            </a:extLst>
          </p:cNvPr>
          <p:cNvSpPr>
            <a:spLocks noGrp="1"/>
          </p:cNvSpPr>
          <p:nvPr>
            <p:ph type="title"/>
          </p:nvPr>
        </p:nvSpPr>
        <p:spPr/>
        <p:txBody>
          <a:bodyPr/>
          <a:lstStyle/>
          <a:p>
            <a:r>
              <a:rPr lang="it-IT" dirty="0">
                <a:latin typeface="Courier New" panose="02070309020205020404" pitchFamily="49" charset="0"/>
                <a:cs typeface="Courier New" panose="02070309020205020404" pitchFamily="49" charset="0"/>
              </a:rPr>
              <a:t> </a:t>
            </a:r>
            <a:r>
              <a:rPr lang="it-IT" dirty="0">
                <a:solidFill>
                  <a:schemeClr val="accent1">
                    <a:lumMod val="40000"/>
                    <a:lumOff val="60000"/>
                  </a:schemeClr>
                </a:solidFill>
                <a:latin typeface="Courier New" panose="02070309020205020404" pitchFamily="49" charset="0"/>
                <a:cs typeface="Courier New" panose="02070309020205020404" pitchFamily="49" charset="0"/>
              </a:rPr>
              <a:t>FROSTING PREPARATION:</a:t>
            </a:r>
          </a:p>
        </p:txBody>
      </p:sp>
      <p:sp>
        <p:nvSpPr>
          <p:cNvPr id="3" name="Segnaposto contenuto 2">
            <a:extLst>
              <a:ext uri="{FF2B5EF4-FFF2-40B4-BE49-F238E27FC236}">
                <a16:creationId xmlns:a16="http://schemas.microsoft.com/office/drawing/2014/main" id="{474CF28D-F885-4E55-BA79-04C873F1E657}"/>
              </a:ext>
            </a:extLst>
          </p:cNvPr>
          <p:cNvSpPr>
            <a:spLocks noGrp="1"/>
          </p:cNvSpPr>
          <p:nvPr>
            <p:ph idx="4294967295"/>
          </p:nvPr>
        </p:nvSpPr>
        <p:spPr>
          <a:xfrm>
            <a:off x="0" y="1677988"/>
            <a:ext cx="9906000" cy="1751012"/>
          </a:xfrm>
        </p:spPr>
        <p:txBody>
          <a:bodyPr>
            <a:normAutofit fontScale="92500" lnSpcReduction="20000"/>
          </a:bodyPr>
          <a:lstStyle/>
          <a:p>
            <a:pPr marL="36900" indent="0" algn="ctr">
              <a:buNone/>
            </a:pPr>
            <a:r>
              <a:rPr lang="en-US" i="1" dirty="0">
                <a:solidFill>
                  <a:schemeClr val="accent2">
                    <a:lumMod val="60000"/>
                    <a:lumOff val="4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While baking the cupcakes prepare the frosting:</a:t>
            </a:r>
          </a:p>
          <a:p>
            <a:pPr marL="36900" indent="0">
              <a:buNone/>
            </a:pPr>
            <a:r>
              <a:rPr lang="it-IT" dirty="0">
                <a:latin typeface="Courier New" panose="02070309020205020404" pitchFamily="49" charset="0"/>
                <a:cs typeface="Courier New" panose="02070309020205020404" pitchFamily="49" charset="0"/>
              </a:rPr>
              <a:t>Put all the </a:t>
            </a:r>
            <a:r>
              <a:rPr lang="it-IT" dirty="0" err="1">
                <a:latin typeface="Courier New" panose="02070309020205020404" pitchFamily="49" charset="0"/>
                <a:cs typeface="Courier New" panose="02070309020205020404" pitchFamily="49" charset="0"/>
              </a:rPr>
              <a:t>ingredients</a:t>
            </a:r>
            <a:r>
              <a:rPr lang="it-IT" dirty="0">
                <a:latin typeface="Courier New" panose="02070309020205020404" pitchFamily="49" charset="0"/>
                <a:cs typeface="Courier New" panose="02070309020205020404" pitchFamily="49" charset="0"/>
              </a:rPr>
              <a:t> in a </a:t>
            </a:r>
            <a:r>
              <a:rPr lang="it-IT" dirty="0" err="1">
                <a:latin typeface="Courier New" panose="02070309020205020404" pitchFamily="49" charset="0"/>
                <a:cs typeface="Courier New" panose="02070309020205020404" pitchFamily="49" charset="0"/>
              </a:rPr>
              <a:t>bowl</a:t>
            </a:r>
            <a:r>
              <a:rPr lang="it-IT" dirty="0">
                <a:latin typeface="Courier New" panose="02070309020205020404" pitchFamily="49" charset="0"/>
                <a:cs typeface="Courier New" panose="02070309020205020404" pitchFamily="49" charset="0"/>
              </a:rPr>
              <a:t> </a:t>
            </a:r>
            <a:r>
              <a:rPr lang="it-IT" dirty="0" err="1">
                <a:latin typeface="Courier New" panose="02070309020205020404" pitchFamily="49" charset="0"/>
                <a:cs typeface="Courier New" panose="02070309020205020404" pitchFamily="49" charset="0"/>
              </a:rPr>
              <a:t>except</a:t>
            </a:r>
            <a:r>
              <a:rPr lang="it-IT" dirty="0">
                <a:latin typeface="Courier New" panose="02070309020205020404" pitchFamily="49" charset="0"/>
                <a:cs typeface="Courier New" panose="02070309020205020404" pitchFamily="49" charset="0"/>
              </a:rPr>
              <a:t> the </a:t>
            </a:r>
            <a:r>
              <a:rPr lang="it-IT" dirty="0" err="1">
                <a:latin typeface="Courier New" panose="02070309020205020404" pitchFamily="49" charset="0"/>
                <a:cs typeface="Courier New" panose="02070309020205020404" pitchFamily="49" charset="0"/>
              </a:rPr>
              <a:t>icing</a:t>
            </a:r>
            <a:r>
              <a:rPr lang="it-IT" dirty="0">
                <a:latin typeface="Courier New" panose="02070309020205020404" pitchFamily="49" charset="0"/>
                <a:cs typeface="Courier New" panose="02070309020205020404" pitchFamily="49" charset="0"/>
              </a:rPr>
              <a:t> sugar and work with low speed </a:t>
            </a:r>
            <a:r>
              <a:rPr lang="it-IT" dirty="0" err="1">
                <a:latin typeface="Courier New" panose="02070309020205020404" pitchFamily="49" charset="0"/>
                <a:cs typeface="Courier New" panose="02070309020205020404" pitchFamily="49" charset="0"/>
              </a:rPr>
              <a:t>electric</a:t>
            </a:r>
            <a:r>
              <a:rPr lang="it-IT" dirty="0">
                <a:latin typeface="Courier New" panose="02070309020205020404" pitchFamily="49" charset="0"/>
                <a:cs typeface="Courier New" panose="02070309020205020404" pitchFamily="49" charset="0"/>
              </a:rPr>
              <a:t> </a:t>
            </a:r>
            <a:r>
              <a:rPr lang="it-IT" dirty="0" err="1">
                <a:latin typeface="Courier New" panose="02070309020205020404" pitchFamily="49" charset="0"/>
                <a:cs typeface="Courier New" panose="02070309020205020404" pitchFamily="49" charset="0"/>
              </a:rPr>
              <a:t>whisk</a:t>
            </a:r>
            <a:r>
              <a:rPr lang="it-IT" dirty="0">
                <a:latin typeface="Courier New" panose="02070309020205020404" pitchFamily="49" charset="0"/>
                <a:cs typeface="Courier New" panose="02070309020205020404" pitchFamily="49" charset="0"/>
              </a:rPr>
              <a:t>.                                </a:t>
            </a:r>
            <a:r>
              <a:rPr lang="it-IT" dirty="0" err="1">
                <a:latin typeface="Courier New" panose="02070309020205020404" pitchFamily="49" charset="0"/>
                <a:cs typeface="Courier New" panose="02070309020205020404" pitchFamily="49" charset="0"/>
              </a:rPr>
              <a:t>Then</a:t>
            </a:r>
            <a:r>
              <a:rPr lang="it-IT" dirty="0">
                <a:latin typeface="Courier New" panose="02070309020205020404" pitchFamily="49" charset="0"/>
                <a:cs typeface="Courier New" panose="02070309020205020404" pitchFamily="49" charset="0"/>
              </a:rPr>
              <a:t> </a:t>
            </a:r>
            <a:r>
              <a:rPr lang="it-IT" dirty="0" err="1">
                <a:latin typeface="Courier New" panose="02070309020205020404" pitchFamily="49" charset="0"/>
                <a:cs typeface="Courier New" panose="02070309020205020404" pitchFamily="49" charset="0"/>
              </a:rPr>
              <a:t>add</a:t>
            </a:r>
            <a:r>
              <a:rPr lang="it-IT" dirty="0">
                <a:latin typeface="Courier New" panose="02070309020205020404" pitchFamily="49" charset="0"/>
                <a:cs typeface="Courier New" panose="02070309020205020404" pitchFamily="49" charset="0"/>
              </a:rPr>
              <a:t> the </a:t>
            </a:r>
            <a:r>
              <a:rPr lang="it-IT" dirty="0" err="1">
                <a:latin typeface="Courier New" panose="02070309020205020404" pitchFamily="49" charset="0"/>
                <a:cs typeface="Courier New" panose="02070309020205020404" pitchFamily="49" charset="0"/>
              </a:rPr>
              <a:t>icing</a:t>
            </a:r>
            <a:r>
              <a:rPr lang="it-IT" dirty="0">
                <a:latin typeface="Courier New" panose="02070309020205020404" pitchFamily="49" charset="0"/>
                <a:cs typeface="Courier New" panose="02070309020205020404" pitchFamily="49" charset="0"/>
              </a:rPr>
              <a:t> sugar </a:t>
            </a:r>
            <a:r>
              <a:rPr lang="it-IT" dirty="0" err="1">
                <a:latin typeface="Courier New" panose="02070309020205020404" pitchFamily="49" charset="0"/>
                <a:cs typeface="Courier New" panose="02070309020205020404" pitchFamily="49" charset="0"/>
              </a:rPr>
              <a:t>little</a:t>
            </a:r>
            <a:r>
              <a:rPr lang="it-IT" dirty="0">
                <a:latin typeface="Courier New" panose="02070309020205020404" pitchFamily="49" charset="0"/>
                <a:cs typeface="Courier New" panose="02070309020205020404" pitchFamily="49" charset="0"/>
              </a:rPr>
              <a:t> by </a:t>
            </a:r>
            <a:r>
              <a:rPr lang="it-IT" dirty="0" err="1">
                <a:latin typeface="Courier New" panose="02070309020205020404" pitchFamily="49" charset="0"/>
                <a:cs typeface="Courier New" panose="02070309020205020404" pitchFamily="49" charset="0"/>
              </a:rPr>
              <a:t>little</a:t>
            </a:r>
            <a:r>
              <a:rPr lang="it-IT" dirty="0">
                <a:latin typeface="Courier New" panose="02070309020205020404" pitchFamily="49" charset="0"/>
                <a:cs typeface="Courier New" panose="02070309020205020404" pitchFamily="49" charset="0"/>
              </a:rPr>
              <a:t> and work </a:t>
            </a:r>
            <a:r>
              <a:rPr lang="it-IT" dirty="0" err="1">
                <a:latin typeface="Courier New" panose="02070309020205020404" pitchFamily="49" charset="0"/>
                <a:cs typeface="Courier New" panose="02070309020205020404" pitchFamily="49" charset="0"/>
              </a:rPr>
              <a:t>at</a:t>
            </a:r>
            <a:r>
              <a:rPr lang="it-IT" dirty="0">
                <a:latin typeface="Courier New" panose="02070309020205020404" pitchFamily="49" charset="0"/>
                <a:cs typeface="Courier New" panose="02070309020205020404" pitchFamily="49" charset="0"/>
              </a:rPr>
              <a:t> maximum speed for 5 minutes.                    </a:t>
            </a:r>
          </a:p>
          <a:p>
            <a:pPr marL="36900" indent="0">
              <a:buNone/>
            </a:pPr>
            <a:r>
              <a:rPr lang="it-IT" dirty="0">
                <a:latin typeface="Courier New" panose="02070309020205020404" pitchFamily="49" charset="0"/>
                <a:cs typeface="Courier New" panose="02070309020205020404" pitchFamily="49" charset="0"/>
              </a:rPr>
              <a:t>Use </a:t>
            </a:r>
            <a:r>
              <a:rPr lang="it-IT" dirty="0" err="1">
                <a:latin typeface="Courier New" panose="02070309020205020404" pitchFamily="49" charset="0"/>
                <a:cs typeface="Courier New" panose="02070309020205020404" pitchFamily="49" charset="0"/>
              </a:rPr>
              <a:t>frosting</a:t>
            </a:r>
            <a:r>
              <a:rPr lang="it-IT" dirty="0">
                <a:latin typeface="Courier New" panose="02070309020205020404" pitchFamily="49" charset="0"/>
                <a:cs typeface="Courier New" panose="02070309020205020404" pitchFamily="49" charset="0"/>
              </a:rPr>
              <a:t> to </a:t>
            </a:r>
            <a:r>
              <a:rPr lang="it-IT" dirty="0" err="1">
                <a:latin typeface="Courier New" panose="02070309020205020404" pitchFamily="49" charset="0"/>
                <a:cs typeface="Courier New" panose="02070309020205020404" pitchFamily="49" charset="0"/>
              </a:rPr>
              <a:t>garnish</a:t>
            </a:r>
            <a:r>
              <a:rPr lang="it-IT" dirty="0">
                <a:latin typeface="Courier New" panose="02070309020205020404" pitchFamily="49" charset="0"/>
                <a:cs typeface="Courier New" panose="02070309020205020404" pitchFamily="49" charset="0"/>
              </a:rPr>
              <a:t> the cupcakes.      </a:t>
            </a:r>
          </a:p>
        </p:txBody>
      </p:sp>
      <p:pic>
        <p:nvPicPr>
          <p:cNvPr id="3080" name="Picture 8" descr="Risultato immagini per sac a poche che guarnisce i cupcake">
            <a:extLst>
              <a:ext uri="{FF2B5EF4-FFF2-40B4-BE49-F238E27FC236}">
                <a16:creationId xmlns:a16="http://schemas.microsoft.com/office/drawing/2014/main" id="{504CC0B7-BB0F-4084-8128-945E0510E4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2711524" y="3776741"/>
            <a:ext cx="4957124" cy="28059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50B9A44-375E-4902-84AD-7B95F312F0A9}"/>
              </a:ext>
            </a:extLst>
          </p:cNvPr>
          <p:cNvSpPr txBox="1"/>
          <p:nvPr/>
        </p:nvSpPr>
        <p:spPr>
          <a:xfrm>
            <a:off x="8077200" y="5971309"/>
            <a:ext cx="3158836" cy="369332"/>
          </a:xfrm>
          <a:prstGeom prst="rect">
            <a:avLst/>
          </a:prstGeom>
          <a:noFill/>
        </p:spPr>
        <p:txBody>
          <a:bodyPr wrap="square" rtlCol="0">
            <a:spAutoFit/>
          </a:bodyPr>
          <a:lstStyle/>
          <a:p>
            <a:r>
              <a:rPr lang="it-IT" dirty="0"/>
              <a:t>(Marta Sartorio)</a:t>
            </a:r>
          </a:p>
        </p:txBody>
      </p:sp>
    </p:spTree>
    <p:extLst>
      <p:ext uri="{BB962C8B-B14F-4D97-AF65-F5344CB8AC3E}">
        <p14:creationId xmlns:p14="http://schemas.microsoft.com/office/powerpoint/2010/main" val="31082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07568" y="260649"/>
            <a:ext cx="7772400" cy="1000115"/>
          </a:xfrm>
        </p:spPr>
        <p:txBody>
          <a:bodyPr>
            <a:normAutofit fontScale="90000"/>
          </a:bodyPr>
          <a:lstStyle/>
          <a:p>
            <a:r>
              <a:rPr lang="it-IT" dirty="0">
                <a:solidFill>
                  <a:srgbClr val="FF0000"/>
                </a:solidFill>
              </a:rPr>
              <a:t>Chocolate salami</a:t>
            </a:r>
          </a:p>
        </p:txBody>
      </p:sp>
      <p:pic>
        <p:nvPicPr>
          <p:cNvPr id="1029" name="Picture 5" descr="C:\Users\andre\OneDrive\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916832"/>
            <a:ext cx="6624736" cy="440846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706414F6-00A3-43A7-82F2-D92405E3A38A}"/>
              </a:ext>
            </a:extLst>
          </p:cNvPr>
          <p:cNvSpPr txBox="1"/>
          <p:nvPr/>
        </p:nvSpPr>
        <p:spPr>
          <a:xfrm>
            <a:off x="9448800" y="6151418"/>
            <a:ext cx="2022764"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390202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351584" y="116632"/>
            <a:ext cx="7543800" cy="914400"/>
          </a:xfrm>
        </p:spPr>
        <p:txBody>
          <a:bodyPr/>
          <a:lstStyle/>
          <a:p>
            <a:pPr algn="ctr"/>
            <a:r>
              <a:rPr lang="it-IT" dirty="0" err="1">
                <a:solidFill>
                  <a:srgbClr val="FF0000"/>
                </a:solidFill>
              </a:rPr>
              <a:t>Recipe</a:t>
            </a:r>
            <a:r>
              <a:rPr lang="it-IT" dirty="0">
                <a:solidFill>
                  <a:srgbClr val="FF0000"/>
                </a:solidFill>
              </a:rPr>
              <a:t> </a:t>
            </a:r>
          </a:p>
        </p:txBody>
      </p:sp>
      <p:sp>
        <p:nvSpPr>
          <p:cNvPr id="2" name="Segnaposto contenuto 1"/>
          <p:cNvSpPr>
            <a:spLocks noGrp="1"/>
          </p:cNvSpPr>
          <p:nvPr>
            <p:ph idx="1"/>
          </p:nvPr>
        </p:nvSpPr>
        <p:spPr>
          <a:xfrm>
            <a:off x="2495600" y="1412776"/>
            <a:ext cx="6912768" cy="2880320"/>
          </a:xfrm>
        </p:spPr>
        <p:txBody>
          <a:bodyPr>
            <a:normAutofit fontScale="92500" lnSpcReduction="20000"/>
          </a:bodyPr>
          <a:lstStyle/>
          <a:p>
            <a:pPr marL="18288" indent="0">
              <a:buNone/>
            </a:pPr>
            <a:r>
              <a:rPr lang="it-IT" dirty="0">
                <a:effectLst/>
              </a:rPr>
              <a:t>200 g biscuits </a:t>
            </a:r>
          </a:p>
          <a:p>
            <a:pPr marL="18288" indent="0">
              <a:buNone/>
            </a:pPr>
            <a:r>
              <a:rPr lang="it-IT" dirty="0">
                <a:effectLst/>
              </a:rPr>
              <a:t>100 g </a:t>
            </a:r>
            <a:r>
              <a:rPr lang="it-IT" dirty="0" err="1">
                <a:effectLst/>
              </a:rPr>
              <a:t>butter</a:t>
            </a:r>
            <a:r>
              <a:rPr lang="it-IT" dirty="0">
                <a:effectLst/>
              </a:rPr>
              <a:t> </a:t>
            </a:r>
          </a:p>
          <a:p>
            <a:pPr marL="18288" indent="0">
              <a:buNone/>
            </a:pPr>
            <a:r>
              <a:rPr lang="it-IT" dirty="0">
                <a:effectLst/>
              </a:rPr>
              <a:t>100 g sugar </a:t>
            </a:r>
          </a:p>
          <a:p>
            <a:pPr marL="18288" indent="0">
              <a:buNone/>
            </a:pPr>
            <a:r>
              <a:rPr lang="en-US" dirty="0">
                <a:effectLst/>
              </a:rPr>
              <a:t>100 g bitter cocoa powder </a:t>
            </a:r>
          </a:p>
          <a:p>
            <a:pPr marL="18288" indent="0">
              <a:buNone/>
            </a:pPr>
            <a:r>
              <a:rPr lang="it-IT" dirty="0">
                <a:effectLst/>
              </a:rPr>
              <a:t>2 </a:t>
            </a:r>
            <a:r>
              <a:rPr lang="it-IT" dirty="0" err="1">
                <a:effectLst/>
              </a:rPr>
              <a:t>eggs</a:t>
            </a:r>
            <a:endParaRPr lang="it-IT" dirty="0">
              <a:effectLst/>
            </a:endParaRPr>
          </a:p>
          <a:p>
            <a:pPr marL="18288" indent="0">
              <a:buNone/>
            </a:pPr>
            <a:endParaRPr lang="it-IT" dirty="0"/>
          </a:p>
          <a:p>
            <a:pPr marL="18288" indent="0">
              <a:buNone/>
            </a:pPr>
            <a:endParaRPr lang="it-IT" dirty="0"/>
          </a:p>
          <a:p>
            <a:pPr marL="18288" indent="0" algn="r">
              <a:buNone/>
            </a:pPr>
            <a:r>
              <a:rPr lang="it-IT" dirty="0"/>
              <a:t>To be </a:t>
            </a:r>
            <a:r>
              <a:rPr lang="it-IT" dirty="0" err="1"/>
              <a:t>continued</a:t>
            </a:r>
            <a:endParaRPr lang="it-IT" dirty="0"/>
          </a:p>
        </p:txBody>
      </p:sp>
    </p:spTree>
    <p:extLst>
      <p:ext uri="{BB962C8B-B14F-4D97-AF65-F5344CB8AC3E}">
        <p14:creationId xmlns:p14="http://schemas.microsoft.com/office/powerpoint/2010/main" val="4067786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775520" y="116632"/>
            <a:ext cx="8640960" cy="914400"/>
          </a:xfrm>
        </p:spPr>
        <p:txBody>
          <a:bodyPr/>
          <a:lstStyle/>
          <a:p>
            <a:pPr algn="ctr"/>
            <a:r>
              <a:rPr lang="it-IT" dirty="0">
                <a:solidFill>
                  <a:srgbClr val="FF0000"/>
                </a:solidFill>
              </a:rPr>
              <a:t>How to </a:t>
            </a:r>
            <a:r>
              <a:rPr lang="it-IT" dirty="0" err="1">
                <a:solidFill>
                  <a:srgbClr val="FF0000"/>
                </a:solidFill>
              </a:rPr>
              <a:t>cook</a:t>
            </a:r>
            <a:endParaRPr lang="it-IT" dirty="0">
              <a:solidFill>
                <a:srgbClr val="FF0000"/>
              </a:solidFill>
            </a:endParaRPr>
          </a:p>
        </p:txBody>
      </p:sp>
      <p:sp>
        <p:nvSpPr>
          <p:cNvPr id="2" name="Segnaposto contenuto 1"/>
          <p:cNvSpPr>
            <a:spLocks noGrp="1"/>
          </p:cNvSpPr>
          <p:nvPr>
            <p:ph idx="1"/>
          </p:nvPr>
        </p:nvSpPr>
        <p:spPr>
          <a:xfrm>
            <a:off x="2783632" y="1340769"/>
            <a:ext cx="6600056" cy="4881735"/>
          </a:xfrm>
        </p:spPr>
        <p:txBody>
          <a:bodyPr>
            <a:normAutofit/>
          </a:bodyPr>
          <a:lstStyle/>
          <a:p>
            <a:pPr marL="18288" indent="0" fontAlgn="base">
              <a:buNone/>
            </a:pPr>
            <a:r>
              <a:rPr lang="en-US" dirty="0">
                <a:effectLst/>
              </a:rPr>
              <a:t>1.  Break the biscuits.</a:t>
            </a:r>
          </a:p>
          <a:p>
            <a:pPr marL="18288" indent="0" fontAlgn="base">
              <a:buNone/>
            </a:pPr>
            <a:r>
              <a:rPr lang="en-US" dirty="0">
                <a:effectLst/>
              </a:rPr>
              <a:t>2.  Melt the butter in a small pot.</a:t>
            </a:r>
          </a:p>
          <a:p>
            <a:pPr marL="18288" indent="0" fontAlgn="base">
              <a:buNone/>
            </a:pPr>
            <a:r>
              <a:rPr lang="en-US" dirty="0">
                <a:effectLst/>
              </a:rPr>
              <a:t>3.  Add cocoa to butter.</a:t>
            </a:r>
          </a:p>
          <a:p>
            <a:pPr marL="18288" indent="0" fontAlgn="base">
              <a:buNone/>
            </a:pPr>
            <a:r>
              <a:rPr lang="en-US" dirty="0">
                <a:effectLst/>
              </a:rPr>
              <a:t>4.  In a bowl, beat the eggs and the sugar together.</a:t>
            </a:r>
          </a:p>
          <a:p>
            <a:pPr marL="18288" indent="0" fontAlgn="base">
              <a:buNone/>
            </a:pPr>
            <a:r>
              <a:rPr lang="en-US" dirty="0">
                <a:effectLst/>
              </a:rPr>
              <a:t>5.  Add the mixture of cocoa and butter.</a:t>
            </a:r>
          </a:p>
          <a:p>
            <a:pPr marL="18288" indent="0" fontAlgn="base">
              <a:buNone/>
            </a:pPr>
            <a:r>
              <a:rPr lang="en-US" dirty="0">
                <a:effectLst/>
              </a:rPr>
              <a:t>6.  Add the biscuits and stir.</a:t>
            </a:r>
          </a:p>
          <a:p>
            <a:pPr marL="18288" indent="0" fontAlgn="base">
              <a:buNone/>
            </a:pPr>
            <a:r>
              <a:rPr lang="en-US" dirty="0">
                <a:effectLst/>
              </a:rPr>
              <a:t>7.  Shape the mixture into a salami.</a:t>
            </a:r>
          </a:p>
          <a:p>
            <a:pPr marL="18288" indent="0" fontAlgn="base">
              <a:buNone/>
            </a:pPr>
            <a:r>
              <a:rPr lang="en-US" dirty="0">
                <a:effectLst/>
              </a:rPr>
              <a:t>8.  Spread the salami with the bitter cocoa powder.</a:t>
            </a:r>
          </a:p>
          <a:p>
            <a:pPr marL="18288" indent="0" fontAlgn="base">
              <a:buNone/>
            </a:pPr>
            <a:r>
              <a:rPr lang="en-US" dirty="0">
                <a:effectLst/>
              </a:rPr>
              <a:t>9.  Put in the fridge for 3-4 hours.</a:t>
            </a:r>
          </a:p>
          <a:p>
            <a:pPr marL="18288" indent="0" fontAlgn="base">
              <a:buNone/>
            </a:pPr>
            <a:endParaRPr lang="en-US" dirty="0">
              <a:effectLst/>
            </a:endParaRPr>
          </a:p>
          <a:p>
            <a:pPr marL="18288" indent="0" fontAlgn="base">
              <a:buNone/>
            </a:pPr>
            <a:r>
              <a:rPr lang="en-US" dirty="0"/>
              <a:t>(Federico </a:t>
            </a:r>
            <a:r>
              <a:rPr lang="en-US" dirty="0" err="1"/>
              <a:t>Martinoia</a:t>
            </a:r>
            <a:r>
              <a:rPr lang="en-US" dirty="0"/>
              <a:t>)</a:t>
            </a:r>
            <a:endParaRPr lang="en-US" dirty="0">
              <a:effectLst/>
            </a:endParaRPr>
          </a:p>
          <a:p>
            <a:endParaRPr lang="it-IT" dirty="0"/>
          </a:p>
        </p:txBody>
      </p:sp>
    </p:spTree>
    <p:extLst>
      <p:ext uri="{BB962C8B-B14F-4D97-AF65-F5344CB8AC3E}">
        <p14:creationId xmlns:p14="http://schemas.microsoft.com/office/powerpoint/2010/main" val="1052631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E9FAAFCB-465E-471D-9739-1D422A922485}"/>
              </a:ext>
            </a:extLst>
          </p:cNvPr>
          <p:cNvSpPr txBox="1">
            <a:spLocks noGrp="1"/>
          </p:cNvSpPr>
          <p:nvPr>
            <p:ph type="body" idx="4294967295"/>
          </p:nvPr>
        </p:nvSpPr>
        <p:spPr>
          <a:xfrm>
            <a:off x="5174419" y="7139623"/>
            <a:ext cx="8229627" cy="480131"/>
          </a:xfrm>
        </p:spPr>
        <p:txBody>
          <a:bodyPr anchor="ctr" anchorCtr="1">
            <a:spAutoFit/>
          </a:bodyPr>
          <a:lstStyle/>
          <a:p>
            <a:pPr algn="ctr"/>
            <a:endParaRPr lang="it-IT">
              <a:latin typeface="Liberation Sans" pitchFamily="18"/>
            </a:endParaRPr>
          </a:p>
        </p:txBody>
      </p:sp>
      <p:sp>
        <p:nvSpPr>
          <p:cNvPr id="2" name="Titolo 1">
            <a:extLst>
              <a:ext uri="{FF2B5EF4-FFF2-40B4-BE49-F238E27FC236}">
                <a16:creationId xmlns:a16="http://schemas.microsoft.com/office/drawing/2014/main" id="{347B19BF-1EC9-41CA-AFE0-2FFEA976CB6B}"/>
              </a:ext>
            </a:extLst>
          </p:cNvPr>
          <p:cNvSpPr txBox="1">
            <a:spLocks noGrp="1"/>
          </p:cNvSpPr>
          <p:nvPr>
            <p:ph type="title" idx="4294967295"/>
          </p:nvPr>
        </p:nvSpPr>
        <p:spPr>
          <a:xfrm>
            <a:off x="838200" y="668577"/>
            <a:ext cx="10515600" cy="718658"/>
          </a:xfrm>
        </p:spPr>
        <p:txBody>
          <a:bodyPr>
            <a:spAutoFit/>
          </a:bodyPr>
          <a:lstStyle/>
          <a:p>
            <a:pPr lvl="0"/>
            <a:r>
              <a:rPr lang="it-IT" b="1" i="1">
                <a:solidFill>
                  <a:srgbClr val="FF3333"/>
                </a:solidFill>
                <a:latin typeface="Ink Free" pitchFamily="66"/>
                <a:cs typeface="Arial" pitchFamily="2"/>
              </a:rPr>
              <a:t>COOK THE BROWNIES</a:t>
            </a:r>
          </a:p>
        </p:txBody>
      </p:sp>
      <p:pic>
        <p:nvPicPr>
          <p:cNvPr id="4" name="Picture 2" descr="https://tse4.mm.bing.net/th?id=OIP.fVObmetIrL_fgmgoU6KuugHaFj&amp;pid=Api&amp;P=0&amp;w=237&amp;h=179">
            <a:extLst>
              <a:ext uri="{FF2B5EF4-FFF2-40B4-BE49-F238E27FC236}">
                <a16:creationId xmlns:a16="http://schemas.microsoft.com/office/drawing/2014/main" id="{34B57ED9-E1B1-4E19-80C6-46728D61CD66}"/>
              </a:ext>
            </a:extLst>
          </p:cNvPr>
          <p:cNvPicPr>
            <a:picLocks noChangeAspect="1"/>
          </p:cNvPicPr>
          <p:nvPr/>
        </p:nvPicPr>
        <p:blipFill>
          <a:blip r:embed="rId3"/>
          <a:srcRect/>
          <a:stretch>
            <a:fillRect/>
          </a:stretch>
        </p:blipFill>
        <p:spPr>
          <a:xfrm>
            <a:off x="3351418" y="1418362"/>
            <a:ext cx="5487942" cy="4121834"/>
          </a:xfrm>
          <a:prstGeom prst="rect">
            <a:avLst/>
          </a:prstGeom>
          <a:noFill/>
          <a:ln cap="flat">
            <a:noFill/>
          </a:ln>
        </p:spPr>
      </p:pic>
      <p:sp>
        <p:nvSpPr>
          <p:cNvPr id="5" name="CasellaDiTesto 4">
            <a:extLst>
              <a:ext uri="{FF2B5EF4-FFF2-40B4-BE49-F238E27FC236}">
                <a16:creationId xmlns:a16="http://schemas.microsoft.com/office/drawing/2014/main" id="{5A9EEB3F-048D-48E4-B117-F03762628431}"/>
              </a:ext>
            </a:extLst>
          </p:cNvPr>
          <p:cNvSpPr txBox="1"/>
          <p:nvPr/>
        </p:nvSpPr>
        <p:spPr>
          <a:xfrm>
            <a:off x="8229600" y="6165273"/>
            <a:ext cx="2230582" cy="369332"/>
          </a:xfrm>
          <a:prstGeom prst="rect">
            <a:avLst/>
          </a:prstGeom>
          <a:noFill/>
        </p:spPr>
        <p:txBody>
          <a:bodyPr wrap="square" rtlCol="0">
            <a:spAutoFit/>
          </a:bodyPr>
          <a:lstStyle/>
          <a:p>
            <a:r>
              <a:rPr lang="it-IT" dirty="0"/>
              <a:t>To be </a:t>
            </a:r>
            <a:r>
              <a:rPr lang="it-IT" dirty="0" err="1"/>
              <a:t>continued</a:t>
            </a:r>
            <a:endParaRPr lang="it-IT" dirty="0"/>
          </a:p>
        </p:txBody>
      </p:sp>
    </p:spTree>
  </p:cSld>
  <p:clrMapOvr>
    <a:masterClrMapping/>
  </p:clrMapOvr>
  <p:transition spd="slow">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0FA8890A-5F81-4F23-A0AD-04F7883836E3}"/>
              </a:ext>
            </a:extLst>
          </p:cNvPr>
          <p:cNvSpPr txBox="1">
            <a:spLocks noGrp="1"/>
          </p:cNvSpPr>
          <p:nvPr>
            <p:ph type="body" idx="4294967295"/>
          </p:nvPr>
        </p:nvSpPr>
        <p:spPr>
          <a:xfrm>
            <a:off x="1980739" y="1604841"/>
            <a:ext cx="4015695" cy="4526148"/>
          </a:xfrm>
        </p:spPr>
        <p:txBody>
          <a:bodyPr/>
          <a:lstStyle/>
          <a:p>
            <a:pPr lvl="0"/>
            <a:r>
              <a:rPr lang="it-IT" sz="2177"/>
              <a:t>225 g of dark chocolate</a:t>
            </a:r>
          </a:p>
          <a:p>
            <a:pPr lvl="0"/>
            <a:r>
              <a:rPr lang="it-IT" sz="2177"/>
              <a:t>4 big eggs</a:t>
            </a:r>
          </a:p>
          <a:p>
            <a:pPr lvl="0"/>
            <a:r>
              <a:rPr lang="it-IT" sz="2177"/>
              <a:t>225 g butter</a:t>
            </a:r>
          </a:p>
          <a:p>
            <a:pPr lvl="0"/>
            <a:r>
              <a:rPr lang="it-IT" sz="2177"/>
              <a:t>135 g flour 00</a:t>
            </a:r>
          </a:p>
          <a:p>
            <a:pPr lvl="0"/>
            <a:r>
              <a:rPr lang="it-IT" sz="2177"/>
              <a:t>255 g granulated sugar</a:t>
            </a:r>
          </a:p>
          <a:p>
            <a:pPr lvl="0"/>
            <a:r>
              <a:rPr lang="it-IT" sz="2177"/>
              <a:t>1 pinch of fine salt</a:t>
            </a:r>
          </a:p>
          <a:p>
            <a:pPr lvl="0"/>
            <a:r>
              <a:rPr lang="it-IT" sz="2177"/>
              <a:t>15 g of bitter cocoa powder</a:t>
            </a:r>
          </a:p>
          <a:p>
            <a:pPr lvl="0"/>
            <a:r>
              <a:rPr lang="it-IT" sz="2177"/>
              <a:t>1/2 teaspoons of baking powder</a:t>
            </a:r>
          </a:p>
        </p:txBody>
      </p:sp>
      <p:sp>
        <p:nvSpPr>
          <p:cNvPr id="2" name="Titolo 1">
            <a:extLst>
              <a:ext uri="{FF2B5EF4-FFF2-40B4-BE49-F238E27FC236}">
                <a16:creationId xmlns:a16="http://schemas.microsoft.com/office/drawing/2014/main" id="{4C763280-43BB-45CD-8DF2-4E11C982ABA0}"/>
              </a:ext>
            </a:extLst>
          </p:cNvPr>
          <p:cNvSpPr txBox="1">
            <a:spLocks noGrp="1"/>
          </p:cNvSpPr>
          <p:nvPr>
            <p:ph type="title" idx="4294967295"/>
          </p:nvPr>
        </p:nvSpPr>
        <p:spPr>
          <a:xfrm>
            <a:off x="838200" y="677041"/>
            <a:ext cx="10515600" cy="701731"/>
          </a:xfrm>
        </p:spPr>
        <p:txBody>
          <a:bodyPr>
            <a:spAutoFit/>
          </a:bodyPr>
          <a:lstStyle/>
          <a:p>
            <a:pPr lvl="0"/>
            <a:r>
              <a:rPr lang="it-IT">
                <a:solidFill>
                  <a:srgbClr val="000000"/>
                </a:solidFill>
                <a:latin typeface="Arial" pitchFamily="18"/>
                <a:cs typeface="Arial" pitchFamily="2"/>
              </a:rPr>
              <a:t>INGREDIENTS</a:t>
            </a:r>
          </a:p>
        </p:txBody>
      </p:sp>
      <p:sp>
        <p:nvSpPr>
          <p:cNvPr id="4" name="Rettangolo 3">
            <a:extLst>
              <a:ext uri="{FF2B5EF4-FFF2-40B4-BE49-F238E27FC236}">
                <a16:creationId xmlns:a16="http://schemas.microsoft.com/office/drawing/2014/main" id="{B6A1B58A-EFB2-4239-984A-4F0F676C0ED9}"/>
              </a:ext>
            </a:extLst>
          </p:cNvPr>
          <p:cNvSpPr/>
          <p:nvPr/>
        </p:nvSpPr>
        <p:spPr>
          <a:xfrm>
            <a:off x="8299313" y="5761657"/>
            <a:ext cx="1689373" cy="369332"/>
          </a:xfrm>
          <a:prstGeom prst="rect">
            <a:avLst/>
          </a:prstGeom>
        </p:spPr>
        <p:txBody>
          <a:bodyPr wrap="none">
            <a:spAutoFit/>
          </a:bodyPr>
          <a:lstStyle/>
          <a:p>
            <a:r>
              <a:rPr lang="it-IT" dirty="0"/>
              <a:t>To be </a:t>
            </a:r>
            <a:r>
              <a:rPr lang="it-IT" dirty="0" err="1"/>
              <a:t>continued</a:t>
            </a:r>
            <a:endParaRPr lang="it-IT" dirty="0"/>
          </a:p>
        </p:txBody>
      </p:sp>
    </p:spTree>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27C6DF-2C67-41B6-B8B7-C206B7964F90}"/>
              </a:ext>
            </a:extLst>
          </p:cNvPr>
          <p:cNvSpPr txBox="1">
            <a:spLocks noGrp="1"/>
          </p:cNvSpPr>
          <p:nvPr>
            <p:ph type="title" idx="4294967295"/>
          </p:nvPr>
        </p:nvSpPr>
        <p:spPr/>
        <p:txBody>
          <a:bodyPr/>
          <a:lstStyle/>
          <a:p>
            <a:pPr lvl="0"/>
            <a:r>
              <a:rPr lang="it-IT">
                <a:solidFill>
                  <a:srgbClr val="000000"/>
                </a:solidFill>
                <a:latin typeface="Arial" pitchFamily="18"/>
                <a:cs typeface="Arial" pitchFamily="2"/>
              </a:rPr>
              <a:t>PROCEDURE</a:t>
            </a:r>
          </a:p>
        </p:txBody>
      </p:sp>
      <p:sp>
        <p:nvSpPr>
          <p:cNvPr id="3" name="Segnaposto testo 2">
            <a:extLst>
              <a:ext uri="{FF2B5EF4-FFF2-40B4-BE49-F238E27FC236}">
                <a16:creationId xmlns:a16="http://schemas.microsoft.com/office/drawing/2014/main" id="{6A48A756-74A4-495B-85CD-1C428928AA56}"/>
              </a:ext>
            </a:extLst>
          </p:cNvPr>
          <p:cNvSpPr txBox="1">
            <a:spLocks noGrp="1"/>
          </p:cNvSpPr>
          <p:nvPr>
            <p:ph type="body" idx="4294967295"/>
          </p:nvPr>
        </p:nvSpPr>
        <p:spPr>
          <a:xfrm>
            <a:off x="1980739" y="1604841"/>
            <a:ext cx="4015695" cy="4526148"/>
          </a:xfrm>
        </p:spPr>
        <p:txBody>
          <a:bodyPr/>
          <a:lstStyle/>
          <a:p>
            <a:pPr lvl="0"/>
            <a:r>
              <a:rPr lang="it-IT" sz="2177"/>
              <a:t>Melt the chocolate in water bath with butter (low heat), to obtain a liquid and smooth compound. Let it cool.</a:t>
            </a:r>
          </a:p>
          <a:p>
            <a:pPr lvl="0"/>
            <a:r>
              <a:rPr lang="it-IT" sz="2177"/>
              <a:t>Mix flour with baking powder, salt and cocoa</a:t>
            </a:r>
          </a:p>
          <a:p>
            <a:pPr lvl="0"/>
            <a:r>
              <a:rPr lang="it-IT" sz="2177"/>
              <a:t>Whip eggs and sugar, up to obtain a clear and triplicate compound of volume</a:t>
            </a:r>
          </a:p>
        </p:txBody>
      </p:sp>
      <p:sp>
        <p:nvSpPr>
          <p:cNvPr id="4" name="Segnaposto testo 3">
            <a:extLst>
              <a:ext uri="{FF2B5EF4-FFF2-40B4-BE49-F238E27FC236}">
                <a16:creationId xmlns:a16="http://schemas.microsoft.com/office/drawing/2014/main" id="{3FF3F134-27E4-4573-B795-05E3721181CC}"/>
              </a:ext>
            </a:extLst>
          </p:cNvPr>
          <p:cNvSpPr txBox="1">
            <a:spLocks noGrp="1"/>
          </p:cNvSpPr>
          <p:nvPr>
            <p:ph type="body" idx="4294967295"/>
          </p:nvPr>
        </p:nvSpPr>
        <p:spPr>
          <a:xfrm>
            <a:off x="8177213" y="1604963"/>
            <a:ext cx="4014787" cy="4525962"/>
          </a:xfrm>
        </p:spPr>
        <p:txBody>
          <a:bodyPr/>
          <a:lstStyle/>
          <a:p>
            <a:pPr lvl="0"/>
            <a:r>
              <a:rPr lang="it-IT" sz="2177"/>
              <a:t>Pour the chocolate mixture in the eggs, mix from bottom to top with a spatula, until it becomes a soft and compact cream.</a:t>
            </a:r>
          </a:p>
          <a:p>
            <a:pPr lvl="0"/>
            <a:r>
              <a:rPr lang="it-IT" sz="2177"/>
              <a:t>Add the flour sifting and mix with a spatula from bottom to top. The dough must be thick and must fall to a heavy belt.</a:t>
            </a:r>
          </a:p>
          <a:p>
            <a:pPr lvl="0"/>
            <a:r>
              <a:rPr lang="it-IT" sz="2177"/>
              <a:t>Pour in a baking pan covered with oven paper</a:t>
            </a:r>
          </a:p>
        </p:txBody>
      </p:sp>
      <p:sp>
        <p:nvSpPr>
          <p:cNvPr id="5" name="Rettangolo 4">
            <a:extLst>
              <a:ext uri="{FF2B5EF4-FFF2-40B4-BE49-F238E27FC236}">
                <a16:creationId xmlns:a16="http://schemas.microsoft.com/office/drawing/2014/main" id="{830D3697-7A63-4118-A6BA-EFFE2B4EC0D9}"/>
              </a:ext>
            </a:extLst>
          </p:cNvPr>
          <p:cNvSpPr/>
          <p:nvPr/>
        </p:nvSpPr>
        <p:spPr>
          <a:xfrm>
            <a:off x="8410150" y="5761657"/>
            <a:ext cx="1689373" cy="369332"/>
          </a:xfrm>
          <a:prstGeom prst="rect">
            <a:avLst/>
          </a:prstGeom>
        </p:spPr>
        <p:txBody>
          <a:bodyPr wrap="none">
            <a:spAutoFit/>
          </a:bodyPr>
          <a:lstStyle/>
          <a:p>
            <a:r>
              <a:rPr lang="it-IT" dirty="0"/>
              <a:t>To be </a:t>
            </a:r>
            <a:r>
              <a:rPr lang="it-IT" dirty="0" err="1"/>
              <a:t>continued</a:t>
            </a:r>
            <a:endParaRPr lang="it-IT" dirty="0"/>
          </a:p>
        </p:txBody>
      </p:sp>
    </p:spTree>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DF4E7BC9-7C15-4C77-883D-4B9A6E0516CD}"/>
              </a:ext>
            </a:extLst>
          </p:cNvPr>
          <p:cNvSpPr/>
          <p:nvPr/>
        </p:nvSpPr>
        <p:spPr>
          <a:xfrm>
            <a:off x="8784222" y="5544188"/>
            <a:ext cx="1689373" cy="369332"/>
          </a:xfrm>
          <a:prstGeom prst="rect">
            <a:avLst/>
          </a:prstGeom>
        </p:spPr>
        <p:txBody>
          <a:bodyPr wrap="none">
            <a:spAutoFit/>
          </a:bodyPr>
          <a:lstStyle/>
          <a:p>
            <a:r>
              <a:rPr lang="it-IT" dirty="0"/>
              <a:t>To be </a:t>
            </a:r>
            <a:r>
              <a:rPr lang="it-IT" dirty="0" err="1"/>
              <a:t>continued</a:t>
            </a:r>
            <a:endParaRPr lang="it-IT" dirty="0"/>
          </a:p>
        </p:txBody>
      </p:sp>
      <p:sp>
        <p:nvSpPr>
          <p:cNvPr id="2" name="Sottotitolo 1">
            <a:extLst>
              <a:ext uri="{FF2B5EF4-FFF2-40B4-BE49-F238E27FC236}">
                <a16:creationId xmlns:a16="http://schemas.microsoft.com/office/drawing/2014/main" id="{5A82B814-0435-4B87-9BDF-F595EC7FEC36}"/>
              </a:ext>
            </a:extLst>
          </p:cNvPr>
          <p:cNvSpPr txBox="1">
            <a:spLocks noGrp="1"/>
          </p:cNvSpPr>
          <p:nvPr>
            <p:ph type="body" idx="4294967295"/>
          </p:nvPr>
        </p:nvSpPr>
        <p:spPr>
          <a:xfrm>
            <a:off x="1980739" y="2510023"/>
            <a:ext cx="8229627" cy="1383969"/>
          </a:xfrm>
        </p:spPr>
        <p:txBody>
          <a:bodyPr anchor="ctr" anchorCtr="1">
            <a:spAutoFit/>
          </a:bodyPr>
          <a:lstStyle/>
          <a:p>
            <a:pPr lvl="0" algn="ctr"/>
            <a:r>
              <a:rPr lang="it-IT"/>
              <a:t>Don't pour the brownies in a baking pan because it will be difficult to chop and detach the squares.</a:t>
            </a:r>
          </a:p>
          <a:p>
            <a:pPr lvl="0" algn="ctr"/>
            <a:r>
              <a:rPr lang="it-IT"/>
              <a:t>Level the dough</a:t>
            </a: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3B323A0A-C0DA-4D99-94AF-32E79205E0C8}"/>
              </a:ext>
            </a:extLst>
          </p:cNvPr>
          <p:cNvSpPr txBox="1">
            <a:spLocks noGrp="1"/>
          </p:cNvSpPr>
          <p:nvPr>
            <p:ph type="body" idx="4294967295"/>
          </p:nvPr>
        </p:nvSpPr>
        <p:spPr>
          <a:xfrm>
            <a:off x="1980739" y="1604841"/>
            <a:ext cx="4015695" cy="4526148"/>
          </a:xfrm>
        </p:spPr>
        <p:txBody>
          <a:bodyPr/>
          <a:lstStyle/>
          <a:p>
            <a:pPr lvl="0"/>
            <a:r>
              <a:rPr lang="it-IT"/>
              <a:t>Don't forget to preheat the oven at 180°</a:t>
            </a:r>
          </a:p>
          <a:p>
            <a:pPr lvl="0"/>
            <a:r>
              <a:rPr lang="it-IT"/>
              <a:t>Bake the brownies in the part medium high of the oven for 30 minutes</a:t>
            </a:r>
          </a:p>
        </p:txBody>
      </p:sp>
      <p:sp>
        <p:nvSpPr>
          <p:cNvPr id="2" name="Titolo 1">
            <a:extLst>
              <a:ext uri="{FF2B5EF4-FFF2-40B4-BE49-F238E27FC236}">
                <a16:creationId xmlns:a16="http://schemas.microsoft.com/office/drawing/2014/main" id="{20BD8374-0D1F-46A4-8488-0937D8E3DB6A}"/>
              </a:ext>
            </a:extLst>
          </p:cNvPr>
          <p:cNvSpPr txBox="1">
            <a:spLocks noGrp="1"/>
          </p:cNvSpPr>
          <p:nvPr>
            <p:ph type="title" idx="4294967295"/>
          </p:nvPr>
        </p:nvSpPr>
        <p:spPr/>
        <p:txBody>
          <a:bodyPr/>
          <a:lstStyle/>
          <a:p>
            <a:pPr lvl="0"/>
            <a:r>
              <a:rPr lang="it-IT">
                <a:solidFill>
                  <a:srgbClr val="000000"/>
                </a:solidFill>
                <a:latin typeface="Arial" pitchFamily="18"/>
                <a:cs typeface="Arial" pitchFamily="2"/>
              </a:rPr>
              <a:t>cooking</a:t>
            </a:r>
          </a:p>
        </p:txBody>
      </p:sp>
      <p:pic>
        <p:nvPicPr>
          <p:cNvPr id="4" name="Picture 2" descr="https://tse1.mm.bing.net/th?id=OIP.JA-OSh9bw1h7PKlH1ZxJbgHaJ6&amp;pid=Api&amp;P=0&amp;w=300&amp;h=300">
            <a:extLst>
              <a:ext uri="{FF2B5EF4-FFF2-40B4-BE49-F238E27FC236}">
                <a16:creationId xmlns:a16="http://schemas.microsoft.com/office/drawing/2014/main" id="{D49FF6D1-E57D-4BB6-A63E-B798F43B6EFF}"/>
              </a:ext>
            </a:extLst>
          </p:cNvPr>
          <p:cNvPicPr>
            <a:picLocks noChangeAspect="1"/>
          </p:cNvPicPr>
          <p:nvPr/>
        </p:nvPicPr>
        <p:blipFill>
          <a:blip r:embed="rId3"/>
          <a:srcRect/>
          <a:stretch>
            <a:fillRect/>
          </a:stretch>
        </p:blipFill>
        <p:spPr>
          <a:xfrm>
            <a:off x="6893564" y="1604842"/>
            <a:ext cx="3316802" cy="4422293"/>
          </a:xfrm>
          <a:prstGeom prst="rect">
            <a:avLst/>
          </a:prstGeom>
          <a:noFill/>
          <a:ln cap="flat">
            <a:noFill/>
          </a:ln>
        </p:spPr>
      </p:pic>
      <p:sp>
        <p:nvSpPr>
          <p:cNvPr id="5" name="Rettangolo 4">
            <a:extLst>
              <a:ext uri="{FF2B5EF4-FFF2-40B4-BE49-F238E27FC236}">
                <a16:creationId xmlns:a16="http://schemas.microsoft.com/office/drawing/2014/main" id="{04C1BC8C-FCBF-4063-9B1C-41478264DE39}"/>
              </a:ext>
            </a:extLst>
          </p:cNvPr>
          <p:cNvSpPr/>
          <p:nvPr/>
        </p:nvSpPr>
        <p:spPr>
          <a:xfrm>
            <a:off x="4517465" y="5657803"/>
            <a:ext cx="1689373" cy="369332"/>
          </a:xfrm>
          <a:prstGeom prst="rect">
            <a:avLst/>
          </a:prstGeom>
        </p:spPr>
        <p:txBody>
          <a:bodyPr wrap="none">
            <a:spAutoFit/>
          </a:bodyPr>
          <a:lstStyle/>
          <a:p>
            <a:r>
              <a:rPr lang="it-IT" dirty="0"/>
              <a:t>To be </a:t>
            </a:r>
            <a:r>
              <a:rPr lang="it-IT" dirty="0" err="1"/>
              <a:t>continued</a:t>
            </a:r>
            <a:endParaRPr lang="it-IT" dirty="0"/>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E79454E-14FA-432E-9299-8CFE97A8B588}"/>
              </a:ext>
            </a:extLst>
          </p:cNvPr>
          <p:cNvSpPr txBox="1">
            <a:spLocks noGrp="1"/>
          </p:cNvSpPr>
          <p:nvPr>
            <p:ph type="body" idx="4294967295"/>
          </p:nvPr>
        </p:nvSpPr>
        <p:spPr>
          <a:xfrm>
            <a:off x="1980739" y="1604841"/>
            <a:ext cx="4015695" cy="4526148"/>
          </a:xfrm>
        </p:spPr>
        <p:txBody>
          <a:bodyPr/>
          <a:lstStyle/>
          <a:p>
            <a:pPr lvl="0"/>
            <a:r>
              <a:rPr lang="it-IT" dirty="0" err="1"/>
              <a:t>Let</a:t>
            </a:r>
            <a:r>
              <a:rPr lang="it-IT" dirty="0"/>
              <a:t> the </a:t>
            </a:r>
            <a:r>
              <a:rPr lang="it-IT" dirty="0" err="1"/>
              <a:t>mixture</a:t>
            </a:r>
            <a:r>
              <a:rPr lang="it-IT" dirty="0"/>
              <a:t> cool in a </a:t>
            </a:r>
            <a:r>
              <a:rPr lang="it-IT" dirty="0" err="1"/>
              <a:t>baking</a:t>
            </a:r>
            <a:r>
              <a:rPr lang="it-IT" dirty="0"/>
              <a:t> pan for 5 </a:t>
            </a:r>
            <a:r>
              <a:rPr lang="it-IT" dirty="0" err="1"/>
              <a:t>minuties</a:t>
            </a:r>
            <a:r>
              <a:rPr lang="it-IT" dirty="0"/>
              <a:t>.</a:t>
            </a:r>
          </a:p>
          <a:p>
            <a:pPr lvl="0"/>
            <a:r>
              <a:rPr lang="it-IT" dirty="0"/>
              <a:t>Lift with all the </a:t>
            </a:r>
            <a:r>
              <a:rPr lang="it-IT" dirty="0" err="1"/>
              <a:t>oven</a:t>
            </a:r>
            <a:r>
              <a:rPr lang="it-IT" dirty="0"/>
              <a:t> paper and </a:t>
            </a:r>
            <a:r>
              <a:rPr lang="it-IT" dirty="0" err="1"/>
              <a:t>completely</a:t>
            </a:r>
            <a:r>
              <a:rPr lang="it-IT" dirty="0"/>
              <a:t> cool on a grate</a:t>
            </a:r>
          </a:p>
          <a:p>
            <a:pPr lvl="0"/>
            <a:r>
              <a:rPr lang="it-IT" dirty="0" err="1"/>
              <a:t>When</a:t>
            </a:r>
            <a:r>
              <a:rPr lang="it-IT" dirty="0"/>
              <a:t> </a:t>
            </a:r>
            <a:r>
              <a:rPr lang="it-IT" dirty="0" err="1"/>
              <a:t>it</a:t>
            </a:r>
            <a:r>
              <a:rPr lang="it-IT" dirty="0"/>
              <a:t> </a:t>
            </a:r>
            <a:r>
              <a:rPr lang="it-IT" dirty="0" err="1"/>
              <a:t>is</a:t>
            </a:r>
            <a:r>
              <a:rPr lang="it-IT" dirty="0"/>
              <a:t> </a:t>
            </a:r>
            <a:r>
              <a:rPr lang="it-IT" dirty="0" err="1"/>
              <a:t>cold</a:t>
            </a:r>
            <a:r>
              <a:rPr lang="it-IT" dirty="0"/>
              <a:t> </a:t>
            </a:r>
            <a:r>
              <a:rPr lang="it-IT" dirty="0" err="1"/>
              <a:t>cut</a:t>
            </a:r>
            <a:r>
              <a:rPr lang="it-IT" dirty="0"/>
              <a:t> </a:t>
            </a:r>
            <a:r>
              <a:rPr lang="it-IT" dirty="0" err="1"/>
              <a:t>into</a:t>
            </a:r>
            <a:r>
              <a:rPr lang="it-IT" dirty="0"/>
              <a:t> </a:t>
            </a:r>
            <a:r>
              <a:rPr lang="it-IT" dirty="0" err="1"/>
              <a:t>squares</a:t>
            </a:r>
            <a:r>
              <a:rPr lang="it-IT" dirty="0"/>
              <a:t> and serve</a:t>
            </a:r>
          </a:p>
          <a:p>
            <a:pPr lvl="0"/>
            <a:endParaRPr lang="it-IT" dirty="0"/>
          </a:p>
          <a:p>
            <a:pPr marL="0" lvl="0" indent="0">
              <a:buNone/>
            </a:pPr>
            <a:r>
              <a:rPr lang="it-IT" dirty="0"/>
              <a:t>(Anita </a:t>
            </a:r>
            <a:r>
              <a:rPr lang="it-IT" dirty="0" err="1"/>
              <a:t>Maierini</a:t>
            </a:r>
            <a:r>
              <a:rPr lang="it-IT" dirty="0"/>
              <a:t>)</a:t>
            </a:r>
          </a:p>
        </p:txBody>
      </p:sp>
      <p:sp>
        <p:nvSpPr>
          <p:cNvPr id="2" name="Titolo 1">
            <a:extLst>
              <a:ext uri="{FF2B5EF4-FFF2-40B4-BE49-F238E27FC236}">
                <a16:creationId xmlns:a16="http://schemas.microsoft.com/office/drawing/2014/main" id="{C21E7B46-9675-4D66-931F-EF875624A734}"/>
              </a:ext>
            </a:extLst>
          </p:cNvPr>
          <p:cNvSpPr txBox="1">
            <a:spLocks noGrp="1"/>
          </p:cNvSpPr>
          <p:nvPr>
            <p:ph type="title" idx="4294967295"/>
          </p:nvPr>
        </p:nvSpPr>
        <p:spPr/>
        <p:txBody>
          <a:bodyPr/>
          <a:lstStyle/>
          <a:p>
            <a:pPr lvl="0"/>
            <a:r>
              <a:rPr lang="it-IT">
                <a:solidFill>
                  <a:srgbClr val="000000"/>
                </a:solidFill>
                <a:latin typeface="Arial" pitchFamily="18"/>
                <a:cs typeface="Arial" pitchFamily="2"/>
              </a:rPr>
              <a:t>FOR SERVE</a:t>
            </a:r>
          </a:p>
        </p:txBody>
      </p:sp>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52596" y="285728"/>
            <a:ext cx="8229600" cy="6357982"/>
          </a:xfrm>
        </p:spPr>
        <p:txBody>
          <a:bodyPr>
            <a:normAutofit/>
          </a:bodyPr>
          <a:lstStyle/>
          <a:p>
            <a:pPr>
              <a:buNone/>
            </a:pPr>
            <a:endParaRPr lang="en-US" sz="1400" dirty="0"/>
          </a:p>
          <a:p>
            <a:pPr>
              <a:buNone/>
            </a:pPr>
            <a:endParaRPr lang="en-US" sz="1400" dirty="0"/>
          </a:p>
          <a:p>
            <a:pPr>
              <a:buNone/>
            </a:pPr>
            <a:endParaRPr lang="it-IT" sz="1400" dirty="0"/>
          </a:p>
          <a:p>
            <a:pPr>
              <a:buNone/>
            </a:pPr>
            <a:r>
              <a:rPr lang="en-US" sz="2000" dirty="0"/>
              <a:t>Dip </a:t>
            </a:r>
            <a:r>
              <a:rPr lang="en-US" sz="2000" dirty="0" err="1"/>
              <a:t>savoiardi</a:t>
            </a:r>
            <a:r>
              <a:rPr lang="en-US" sz="2000" dirty="0"/>
              <a:t> biscuits in cold, sugared coffee.</a:t>
            </a:r>
          </a:p>
          <a:p>
            <a:pPr>
              <a:buNone/>
            </a:pPr>
            <a:r>
              <a:rPr lang="en-US" sz="2000" dirty="0"/>
              <a:t>Make a layer of biscuits, and put some mascarpone cheese on.</a:t>
            </a:r>
          </a:p>
          <a:p>
            <a:pPr>
              <a:buNone/>
            </a:pPr>
            <a:r>
              <a:rPr lang="en-US" sz="2000" dirty="0"/>
              <a:t>Continue until </a:t>
            </a:r>
            <a:r>
              <a:rPr lang="en-US" sz="2000" dirty="0" err="1"/>
              <a:t>savoiardi</a:t>
            </a:r>
            <a:r>
              <a:rPr lang="en-US" sz="2000" dirty="0"/>
              <a:t> biscuits and mascarpone cheese finish.</a:t>
            </a:r>
          </a:p>
          <a:p>
            <a:pPr>
              <a:buNone/>
            </a:pPr>
            <a:r>
              <a:rPr lang="en-US" sz="2000" dirty="0"/>
              <a:t>Smooth the surface and sprinkle cocoa powder and leave to cool for two</a:t>
            </a:r>
          </a:p>
          <a:p>
            <a:pPr>
              <a:buNone/>
            </a:pPr>
            <a:r>
              <a:rPr lang="en-US" sz="2000" dirty="0"/>
              <a:t>hours in the fridge.</a:t>
            </a:r>
            <a:endParaRPr lang="it-IT" sz="2000" dirty="0"/>
          </a:p>
          <a:p>
            <a:pPr>
              <a:buNone/>
            </a:pPr>
            <a:endParaRPr lang="en-US" sz="2000" dirty="0"/>
          </a:p>
          <a:p>
            <a:pPr>
              <a:buNone/>
            </a:pPr>
            <a:endParaRPr lang="en-US" sz="2000" dirty="0"/>
          </a:p>
          <a:p>
            <a:pPr>
              <a:buNone/>
            </a:pPr>
            <a:endParaRPr lang="en-US" sz="2000" dirty="0"/>
          </a:p>
          <a:p>
            <a:pPr>
              <a:buNone/>
            </a:pPr>
            <a:endParaRPr lang="en-US" sz="2000" dirty="0"/>
          </a:p>
          <a:p>
            <a:pPr algn="ctr">
              <a:buNone/>
            </a:pPr>
            <a:r>
              <a:rPr lang="en-US" sz="2000" dirty="0"/>
              <a:t>(Lisa </a:t>
            </a:r>
            <a:r>
              <a:rPr lang="en-US" sz="2000" dirty="0" err="1"/>
              <a:t>Roncari</a:t>
            </a:r>
            <a:r>
              <a:rPr lang="en-US" sz="2000" dirty="0"/>
              <a:t>)</a:t>
            </a:r>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en-US" sz="1400" dirty="0"/>
          </a:p>
          <a:p>
            <a:pPr>
              <a:buNone/>
            </a:pPr>
            <a:endParaRPr lang="it-IT" dirty="0"/>
          </a:p>
          <a:p>
            <a:endParaRPr lang="it-IT" dirty="0"/>
          </a:p>
        </p:txBody>
      </p:sp>
    </p:spTree>
    <p:extLst>
      <p:ext uri="{BB962C8B-B14F-4D97-AF65-F5344CB8AC3E}">
        <p14:creationId xmlns:p14="http://schemas.microsoft.com/office/powerpoint/2010/main" val="1555060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24ADE2-AF03-4A58-9E84-F79550E4EB71}"/>
              </a:ext>
            </a:extLst>
          </p:cNvPr>
          <p:cNvSpPr txBox="1">
            <a:spLocks noGrp="1"/>
          </p:cNvSpPr>
          <p:nvPr>
            <p:ph type="title" idx="4294967295"/>
          </p:nvPr>
        </p:nvSpPr>
        <p:spPr>
          <a:xfrm>
            <a:off x="0" y="676275"/>
            <a:ext cx="10515600" cy="703263"/>
          </a:xfrm>
        </p:spPr>
        <p:txBody>
          <a:bodyPr>
            <a:spAutoFit/>
          </a:bodyPr>
          <a:lstStyle/>
          <a:p>
            <a:pPr lvl="0"/>
            <a:r>
              <a:rPr lang="it-IT"/>
              <a:t>RISOTTO MILANESE</a:t>
            </a:r>
          </a:p>
        </p:txBody>
      </p:sp>
      <p:sp>
        <p:nvSpPr>
          <p:cNvPr id="3" name="Segnaposto testo 2">
            <a:extLst>
              <a:ext uri="{FF2B5EF4-FFF2-40B4-BE49-F238E27FC236}">
                <a16:creationId xmlns:a16="http://schemas.microsoft.com/office/drawing/2014/main" id="{91FC0C14-9695-4570-BB8F-179743886A68}"/>
              </a:ext>
            </a:extLst>
          </p:cNvPr>
          <p:cNvSpPr txBox="1">
            <a:spLocks noGrp="1"/>
          </p:cNvSpPr>
          <p:nvPr>
            <p:ph type="body" idx="4294967295"/>
          </p:nvPr>
        </p:nvSpPr>
        <p:spPr>
          <a:xfrm>
            <a:off x="0" y="1825625"/>
            <a:ext cx="10515600" cy="4351338"/>
          </a:xfrm>
        </p:spPr>
        <p:txBody>
          <a:bodyPr>
            <a:normAutofit fontScale="92500" lnSpcReduction="10000"/>
          </a:bodyPr>
          <a:lstStyle/>
          <a:p>
            <a:pPr lvl="0">
              <a:buSzPct val="45000"/>
              <a:buFont typeface="StarSymbol"/>
              <a:buChar char="●"/>
            </a:pPr>
            <a:r>
              <a:rPr lang="it-IT" dirty="0"/>
              <a:t>INGREDIENTS</a:t>
            </a:r>
          </a:p>
          <a:p>
            <a:pPr lvl="0">
              <a:buSzPct val="45000"/>
              <a:buFont typeface="StarSymbol"/>
              <a:buChar char="●"/>
            </a:pPr>
            <a:r>
              <a:rPr lang="it-IT" sz="1814" dirty="0"/>
              <a:t>350 g. carnaroli </a:t>
            </a:r>
            <a:r>
              <a:rPr lang="it-IT" sz="1814" dirty="0" err="1"/>
              <a:t>rice</a:t>
            </a:r>
            <a:endParaRPr lang="it-IT" sz="1814" dirty="0"/>
          </a:p>
          <a:p>
            <a:pPr lvl="0">
              <a:buSzPct val="45000"/>
              <a:buFont typeface="StarSymbol"/>
              <a:buChar char="●"/>
            </a:pPr>
            <a:r>
              <a:rPr lang="it-IT" sz="1814" dirty="0"/>
              <a:t>50 g. </a:t>
            </a:r>
            <a:r>
              <a:rPr lang="it-IT" sz="1814" dirty="0" err="1"/>
              <a:t>butter</a:t>
            </a:r>
            <a:endParaRPr lang="it-IT" sz="1814" dirty="0"/>
          </a:p>
          <a:p>
            <a:pPr lvl="0">
              <a:buSzPct val="45000"/>
              <a:buFont typeface="StarSymbol"/>
              <a:buChar char="●"/>
            </a:pPr>
            <a:r>
              <a:rPr lang="it-IT" sz="1814" dirty="0"/>
              <a:t>40g . </a:t>
            </a:r>
            <a:r>
              <a:rPr lang="it-IT" sz="1814" dirty="0" err="1"/>
              <a:t>beef</a:t>
            </a:r>
            <a:r>
              <a:rPr lang="it-IT" sz="1814" dirty="0"/>
              <a:t> bone</a:t>
            </a:r>
          </a:p>
          <a:p>
            <a:pPr lvl="0">
              <a:buSzPct val="45000"/>
              <a:buFont typeface="StarSymbol"/>
              <a:buChar char="●"/>
            </a:pPr>
            <a:r>
              <a:rPr lang="it-IT" sz="1814" dirty="0"/>
              <a:t>½ </a:t>
            </a:r>
            <a:r>
              <a:rPr lang="it-IT" sz="1814" dirty="0" err="1"/>
              <a:t>onion</a:t>
            </a:r>
            <a:endParaRPr lang="it-IT" sz="1814" dirty="0"/>
          </a:p>
          <a:p>
            <a:pPr lvl="0">
              <a:buSzPct val="45000"/>
              <a:buFont typeface="StarSymbol"/>
              <a:buChar char="●"/>
            </a:pPr>
            <a:r>
              <a:rPr lang="it-IT" sz="1814" dirty="0"/>
              <a:t>1 litre of hot </a:t>
            </a:r>
            <a:r>
              <a:rPr lang="it-IT" sz="1814" dirty="0" err="1"/>
              <a:t>beef</a:t>
            </a:r>
            <a:r>
              <a:rPr lang="it-IT" sz="1814" dirty="0"/>
              <a:t> stock</a:t>
            </a:r>
          </a:p>
          <a:p>
            <a:pPr lvl="0">
              <a:buSzPct val="45000"/>
              <a:buFont typeface="StarSymbol"/>
              <a:buChar char="●"/>
            </a:pPr>
            <a:r>
              <a:rPr lang="it-IT" sz="1814" dirty="0"/>
              <a:t>100ml white </a:t>
            </a:r>
            <a:r>
              <a:rPr lang="it-IT" sz="1814" dirty="0" err="1"/>
              <a:t>wine</a:t>
            </a:r>
            <a:endParaRPr lang="it-IT" sz="1814" dirty="0"/>
          </a:p>
          <a:p>
            <a:pPr lvl="0">
              <a:buSzPct val="45000"/>
              <a:buFont typeface="StarSymbol"/>
              <a:buChar char="●"/>
            </a:pPr>
            <a:r>
              <a:rPr lang="it-IT" sz="1814" dirty="0"/>
              <a:t>0,15 g. </a:t>
            </a:r>
            <a:r>
              <a:rPr lang="it-IT" sz="1814" dirty="0" err="1"/>
              <a:t>Saffron</a:t>
            </a:r>
            <a:r>
              <a:rPr lang="it-IT" sz="1814" dirty="0"/>
              <a:t> </a:t>
            </a:r>
            <a:r>
              <a:rPr lang="it-IT" sz="1814" dirty="0" err="1"/>
              <a:t>powder</a:t>
            </a:r>
            <a:endParaRPr lang="it-IT" sz="1814" dirty="0"/>
          </a:p>
          <a:p>
            <a:pPr lvl="0">
              <a:buSzPct val="45000"/>
              <a:buFont typeface="StarSymbol"/>
              <a:buChar char="●"/>
            </a:pPr>
            <a:r>
              <a:rPr lang="it-IT" sz="1814" dirty="0"/>
              <a:t>60 g. </a:t>
            </a:r>
            <a:r>
              <a:rPr lang="it-IT" sz="1814" dirty="0" err="1"/>
              <a:t>grated</a:t>
            </a:r>
            <a:r>
              <a:rPr lang="it-IT" sz="1814" dirty="0"/>
              <a:t> </a:t>
            </a:r>
            <a:r>
              <a:rPr lang="it-IT" sz="1814" dirty="0" err="1"/>
              <a:t>parmesan</a:t>
            </a:r>
            <a:r>
              <a:rPr lang="it-IT" sz="1814" dirty="0"/>
              <a:t> </a:t>
            </a:r>
            <a:r>
              <a:rPr lang="it-IT" sz="1814" dirty="0" err="1"/>
              <a:t>cheese</a:t>
            </a:r>
            <a:endParaRPr lang="it-IT" sz="1814" dirty="0"/>
          </a:p>
          <a:p>
            <a:pPr lvl="0">
              <a:buSzPct val="45000"/>
              <a:buFont typeface="StarSymbol"/>
              <a:buChar char="●"/>
            </a:pPr>
            <a:r>
              <a:rPr lang="it-IT" sz="1814" dirty="0"/>
              <a:t>Salt												</a:t>
            </a:r>
          </a:p>
          <a:p>
            <a:pPr marL="0" lvl="0" indent="0" algn="r">
              <a:buSzPct val="45000"/>
              <a:buNone/>
            </a:pPr>
            <a:r>
              <a:rPr lang="it-IT" sz="1814" dirty="0"/>
              <a:t>To be </a:t>
            </a:r>
            <a:r>
              <a:rPr lang="it-IT" sz="1814" dirty="0" err="1"/>
              <a:t>continued</a:t>
            </a:r>
            <a:r>
              <a:rPr lang="it-IT" sz="1814"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147F89-F1B0-4B27-B648-C3685437D477}"/>
              </a:ext>
            </a:extLst>
          </p:cNvPr>
          <p:cNvSpPr txBox="1">
            <a:spLocks noGrp="1"/>
          </p:cNvSpPr>
          <p:nvPr>
            <p:ph type="title" idx="4294967295"/>
          </p:nvPr>
        </p:nvSpPr>
        <p:spPr>
          <a:xfrm>
            <a:off x="0" y="365125"/>
            <a:ext cx="10515600" cy="1325563"/>
          </a:xfrm>
        </p:spPr>
        <p:txBody>
          <a:bodyPr/>
          <a:lstStyle/>
          <a:p>
            <a:pPr lvl="0"/>
            <a:r>
              <a:rPr lang="it-IT"/>
              <a:t>Directions</a:t>
            </a:r>
          </a:p>
        </p:txBody>
      </p:sp>
      <p:sp>
        <p:nvSpPr>
          <p:cNvPr id="3" name="Segnaposto testo 2">
            <a:extLst>
              <a:ext uri="{FF2B5EF4-FFF2-40B4-BE49-F238E27FC236}">
                <a16:creationId xmlns:a16="http://schemas.microsoft.com/office/drawing/2014/main" id="{5B628639-1B72-4767-95D0-BA27F45D4E0D}"/>
              </a:ext>
            </a:extLst>
          </p:cNvPr>
          <p:cNvSpPr txBox="1">
            <a:spLocks noGrp="1"/>
          </p:cNvSpPr>
          <p:nvPr>
            <p:ph type="body" idx="4294967295"/>
          </p:nvPr>
        </p:nvSpPr>
        <p:spPr>
          <a:xfrm>
            <a:off x="0" y="1735138"/>
            <a:ext cx="4014788" cy="3976687"/>
          </a:xfrm>
        </p:spPr>
        <p:txBody>
          <a:bodyPr/>
          <a:lstStyle/>
          <a:p>
            <a:pPr lvl="0">
              <a:buSzPct val="45000"/>
              <a:buFont typeface="StarSymbol"/>
              <a:buChar char="●"/>
            </a:pPr>
            <a:r>
              <a:rPr lang="it-IT" sz="1814"/>
              <a:t>Put butter in the pan and melt it</a:t>
            </a:r>
          </a:p>
          <a:p>
            <a:pPr lvl="0">
              <a:buSzPct val="45000"/>
              <a:buFont typeface="StarSymbol"/>
              <a:buChar char="●"/>
            </a:pPr>
            <a:r>
              <a:rPr lang="it-IT" sz="1814"/>
              <a:t>Add onion</a:t>
            </a:r>
          </a:p>
          <a:p>
            <a:pPr lvl="0">
              <a:buSzPct val="45000"/>
              <a:buFont typeface="StarSymbol"/>
              <a:buChar char="●"/>
            </a:pPr>
            <a:r>
              <a:rPr lang="it-IT" sz="1814"/>
              <a:t>Add rise</a:t>
            </a:r>
          </a:p>
          <a:p>
            <a:pPr lvl="0">
              <a:buSzPct val="45000"/>
              <a:buFont typeface="StarSymbol"/>
              <a:buChar char="●"/>
            </a:pPr>
            <a:r>
              <a:rPr lang="it-IT" sz="1814"/>
              <a:t>Add bone marrow</a:t>
            </a:r>
          </a:p>
          <a:p>
            <a:pPr lvl="0">
              <a:buSzPct val="45000"/>
              <a:buFont typeface="StarSymbol"/>
              <a:buChar char="●"/>
            </a:pPr>
            <a:r>
              <a:rPr lang="it-IT" sz="1814"/>
              <a:t>Stir rise and butter</a:t>
            </a:r>
          </a:p>
        </p:txBody>
      </p:sp>
      <p:sp>
        <p:nvSpPr>
          <p:cNvPr id="4" name="Segnaposto testo 3">
            <a:extLst>
              <a:ext uri="{FF2B5EF4-FFF2-40B4-BE49-F238E27FC236}">
                <a16:creationId xmlns:a16="http://schemas.microsoft.com/office/drawing/2014/main" id="{36B97AA0-4681-42EB-BE2D-A8C16571DF1A}"/>
              </a:ext>
            </a:extLst>
          </p:cNvPr>
          <p:cNvSpPr txBox="1">
            <a:spLocks noGrp="1"/>
          </p:cNvSpPr>
          <p:nvPr>
            <p:ph type="body" idx="4294967295"/>
          </p:nvPr>
        </p:nvSpPr>
        <p:spPr>
          <a:xfrm>
            <a:off x="8175625" y="1604963"/>
            <a:ext cx="4016375" cy="3976687"/>
          </a:xfrm>
        </p:spPr>
        <p:txBody>
          <a:bodyPr>
            <a:normAutofit lnSpcReduction="10000"/>
          </a:bodyPr>
          <a:lstStyle/>
          <a:p>
            <a:pPr lvl="0">
              <a:buSzPct val="45000"/>
              <a:buFont typeface="StarSymbol"/>
              <a:buChar char="●"/>
            </a:pPr>
            <a:r>
              <a:rPr lang="it-IT" sz="1814" dirty="0"/>
              <a:t> </a:t>
            </a:r>
            <a:r>
              <a:rPr lang="it-IT" sz="1814" dirty="0" err="1"/>
              <a:t>Add</a:t>
            </a:r>
            <a:r>
              <a:rPr lang="it-IT" sz="1814" dirty="0"/>
              <a:t> the white </a:t>
            </a:r>
            <a:r>
              <a:rPr lang="it-IT" sz="1814" dirty="0" err="1"/>
              <a:t>wine</a:t>
            </a:r>
            <a:r>
              <a:rPr lang="it-IT" sz="1814" dirty="0"/>
              <a:t> and </a:t>
            </a:r>
            <a:r>
              <a:rPr lang="it-IT" sz="1814" dirty="0" err="1"/>
              <a:t>stir</a:t>
            </a:r>
            <a:r>
              <a:rPr lang="it-IT" sz="1814" dirty="0"/>
              <a:t> for 5 minute</a:t>
            </a:r>
          </a:p>
          <a:p>
            <a:pPr lvl="0">
              <a:buSzPct val="45000"/>
              <a:buFont typeface="StarSymbol"/>
              <a:buChar char="●"/>
            </a:pPr>
            <a:r>
              <a:rPr lang="it-IT" sz="1814" dirty="0" err="1"/>
              <a:t>Add</a:t>
            </a:r>
            <a:r>
              <a:rPr lang="it-IT" sz="1814" dirty="0"/>
              <a:t> the chicken stock and </a:t>
            </a:r>
            <a:r>
              <a:rPr lang="it-IT" sz="1814" dirty="0" err="1"/>
              <a:t>stir</a:t>
            </a:r>
            <a:r>
              <a:rPr lang="it-IT" sz="1814" dirty="0"/>
              <a:t> for 15 minutes</a:t>
            </a:r>
          </a:p>
          <a:p>
            <a:pPr lvl="0">
              <a:buSzPct val="45000"/>
              <a:buFont typeface="StarSymbol"/>
              <a:buChar char="●"/>
            </a:pPr>
            <a:r>
              <a:rPr lang="it-IT" sz="1814" dirty="0"/>
              <a:t>Put </a:t>
            </a:r>
            <a:r>
              <a:rPr lang="it-IT" sz="1814" dirty="0" err="1"/>
              <a:t>salt</a:t>
            </a:r>
            <a:endParaRPr lang="it-IT" sz="1814" dirty="0"/>
          </a:p>
          <a:p>
            <a:pPr lvl="0">
              <a:buSzPct val="45000"/>
              <a:buFont typeface="StarSymbol"/>
              <a:buChar char="●"/>
            </a:pPr>
            <a:r>
              <a:rPr lang="it-IT" sz="1814" dirty="0" err="1"/>
              <a:t>Add</a:t>
            </a:r>
            <a:r>
              <a:rPr lang="it-IT" sz="1814" dirty="0"/>
              <a:t> </a:t>
            </a:r>
            <a:r>
              <a:rPr lang="it-IT" sz="1814" dirty="0" err="1"/>
              <a:t>saffron</a:t>
            </a:r>
            <a:r>
              <a:rPr lang="it-IT" sz="1814" dirty="0"/>
              <a:t> </a:t>
            </a:r>
            <a:r>
              <a:rPr lang="it-IT" sz="1814" dirty="0" err="1"/>
              <a:t>powder</a:t>
            </a:r>
            <a:endParaRPr lang="it-IT" sz="1814" dirty="0"/>
          </a:p>
          <a:p>
            <a:pPr lvl="0">
              <a:buSzPct val="45000"/>
              <a:buFont typeface="StarSymbol"/>
              <a:buChar char="●"/>
            </a:pPr>
            <a:r>
              <a:rPr lang="it-IT" sz="1814" dirty="0" err="1"/>
              <a:t>When</a:t>
            </a:r>
            <a:r>
              <a:rPr lang="it-IT" sz="1814" dirty="0"/>
              <a:t> the rise </a:t>
            </a:r>
            <a:r>
              <a:rPr lang="it-IT" sz="1814" dirty="0" err="1"/>
              <a:t>is</a:t>
            </a:r>
            <a:r>
              <a:rPr lang="it-IT" sz="1814" dirty="0"/>
              <a:t> </a:t>
            </a:r>
            <a:r>
              <a:rPr lang="it-IT" sz="1814" dirty="0" err="1"/>
              <a:t>cooked</a:t>
            </a:r>
            <a:r>
              <a:rPr lang="it-IT" sz="1814" dirty="0"/>
              <a:t> al dente </a:t>
            </a:r>
            <a:r>
              <a:rPr lang="it-IT" sz="1814" dirty="0" err="1"/>
              <a:t>add</a:t>
            </a:r>
            <a:r>
              <a:rPr lang="it-IT" sz="1814" dirty="0"/>
              <a:t> the </a:t>
            </a:r>
            <a:r>
              <a:rPr lang="it-IT" sz="1814" dirty="0" err="1"/>
              <a:t>Parmesan</a:t>
            </a:r>
            <a:r>
              <a:rPr lang="it-IT" sz="1814" dirty="0"/>
              <a:t> </a:t>
            </a:r>
            <a:r>
              <a:rPr lang="it-IT" sz="1814" dirty="0" err="1"/>
              <a:t>cheese</a:t>
            </a:r>
            <a:endParaRPr lang="it-IT" sz="1814" dirty="0"/>
          </a:p>
          <a:p>
            <a:pPr lvl="0">
              <a:buSzPct val="45000"/>
              <a:buFont typeface="StarSymbol"/>
              <a:buChar char="●"/>
            </a:pPr>
            <a:r>
              <a:rPr lang="it-IT" sz="1814" dirty="0" err="1"/>
              <a:t>Add</a:t>
            </a:r>
            <a:r>
              <a:rPr lang="it-IT" sz="1814" dirty="0"/>
              <a:t> some </a:t>
            </a:r>
            <a:r>
              <a:rPr lang="it-IT" sz="1814" dirty="0" err="1"/>
              <a:t>butter</a:t>
            </a:r>
            <a:r>
              <a:rPr lang="it-IT" sz="1814" dirty="0"/>
              <a:t>.</a:t>
            </a:r>
          </a:p>
          <a:p>
            <a:pPr lvl="0">
              <a:buSzPct val="45000"/>
              <a:buFont typeface="StarSymbol"/>
              <a:buChar char="●"/>
            </a:pPr>
            <a:r>
              <a:rPr lang="it-IT" sz="1814" dirty="0"/>
              <a:t>The risotto </a:t>
            </a:r>
            <a:r>
              <a:rPr lang="it-IT" sz="1814" dirty="0" err="1"/>
              <a:t>is</a:t>
            </a:r>
            <a:r>
              <a:rPr lang="it-IT" sz="1814" dirty="0"/>
              <a:t> ready</a:t>
            </a:r>
          </a:p>
          <a:p>
            <a:pPr lvl="0">
              <a:buSzPct val="45000"/>
              <a:buFont typeface="StarSymbol"/>
              <a:buChar char="●"/>
            </a:pPr>
            <a:endParaRPr lang="it-IT" sz="1814" dirty="0"/>
          </a:p>
          <a:p>
            <a:pPr marL="0" lvl="0" indent="0">
              <a:buSzPct val="45000"/>
              <a:buNone/>
            </a:pPr>
            <a:r>
              <a:rPr lang="it-IT" sz="1814" dirty="0"/>
              <a:t>(</a:t>
            </a:r>
            <a:r>
              <a:rPr lang="it-IT" sz="1814" dirty="0" err="1"/>
              <a:t>Achraf</a:t>
            </a:r>
            <a:r>
              <a:rPr lang="it-IT" sz="1814" dirty="0"/>
              <a:t> </a:t>
            </a:r>
            <a:r>
              <a:rPr lang="it-IT" sz="1814" dirty="0" err="1"/>
              <a:t>Khayal</a:t>
            </a:r>
            <a:r>
              <a:rPr lang="it-IT" sz="1814" dirty="0"/>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2405C0-9BF9-4390-A0CB-13AC0EB7D20D}"/>
              </a:ext>
            </a:extLst>
          </p:cNvPr>
          <p:cNvSpPr>
            <a:spLocks noGrp="1"/>
          </p:cNvSpPr>
          <p:nvPr>
            <p:ph type="ctrTitle"/>
          </p:nvPr>
        </p:nvSpPr>
        <p:spPr>
          <a:xfrm>
            <a:off x="2052319" y="1722119"/>
            <a:ext cx="7197726" cy="956731"/>
          </a:xfrm>
        </p:spPr>
        <p:txBody>
          <a:bodyPr/>
          <a:lstStyle/>
          <a:p>
            <a:r>
              <a:rPr lang="it-IT" dirty="0"/>
              <a:t>Chocolate salami </a:t>
            </a:r>
          </a:p>
        </p:txBody>
      </p:sp>
      <p:pic>
        <p:nvPicPr>
          <p:cNvPr id="5" name="Immagine 4">
            <a:extLst>
              <a:ext uri="{FF2B5EF4-FFF2-40B4-BE49-F238E27FC236}">
                <a16:creationId xmlns:a16="http://schemas.microsoft.com/office/drawing/2014/main" id="{5E72F106-489C-4606-A566-49FA744B0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246" y="2814319"/>
            <a:ext cx="5502636" cy="3653155"/>
          </a:xfrm>
          <a:prstGeom prst="snip2DiagRect">
            <a:avLst/>
          </a:prstGeom>
          <a:solidFill>
            <a:srgbClr val="FFFFFF">
              <a:shade val="85000"/>
            </a:srgbClr>
          </a:solidFill>
          <a:ln w="889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asellaDiTesto 6">
            <a:extLst>
              <a:ext uri="{FF2B5EF4-FFF2-40B4-BE49-F238E27FC236}">
                <a16:creationId xmlns:a16="http://schemas.microsoft.com/office/drawing/2014/main" id="{6CAEBF9C-9648-4B09-A6B1-E9D80DB43285}"/>
              </a:ext>
            </a:extLst>
          </p:cNvPr>
          <p:cNvSpPr txBox="1"/>
          <p:nvPr/>
        </p:nvSpPr>
        <p:spPr>
          <a:xfrm>
            <a:off x="568960" y="5933440"/>
            <a:ext cx="3830320" cy="365760"/>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1953737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FA82C8-13FF-40F3-B8BC-AE2000DF2DFA}"/>
              </a:ext>
            </a:extLst>
          </p:cNvPr>
          <p:cNvSpPr>
            <a:spLocks noGrp="1"/>
          </p:cNvSpPr>
          <p:nvPr>
            <p:ph type="title"/>
          </p:nvPr>
        </p:nvSpPr>
        <p:spPr>
          <a:xfrm>
            <a:off x="685801" y="609600"/>
            <a:ext cx="10053319" cy="741681"/>
          </a:xfrm>
        </p:spPr>
        <p:txBody>
          <a:bodyPr>
            <a:normAutofit fontScale="90000"/>
          </a:bodyPr>
          <a:lstStyle/>
          <a:p>
            <a:r>
              <a:rPr lang="it-IT" dirty="0" err="1"/>
              <a:t>chocolate</a:t>
            </a:r>
            <a:r>
              <a:rPr lang="it-IT"/>
              <a:t> salami </a:t>
            </a:r>
            <a:r>
              <a:rPr lang="it-IT" dirty="0" err="1"/>
              <a:t>recipe</a:t>
            </a:r>
            <a:endParaRPr lang="it-IT" dirty="0"/>
          </a:p>
        </p:txBody>
      </p:sp>
      <p:sp>
        <p:nvSpPr>
          <p:cNvPr id="3" name="Segnaposto contenuto 2">
            <a:extLst>
              <a:ext uri="{FF2B5EF4-FFF2-40B4-BE49-F238E27FC236}">
                <a16:creationId xmlns:a16="http://schemas.microsoft.com/office/drawing/2014/main" id="{069AC1CC-5AAD-4A58-92E5-87B34DE30452}"/>
              </a:ext>
            </a:extLst>
          </p:cNvPr>
          <p:cNvSpPr>
            <a:spLocks noGrp="1"/>
          </p:cNvSpPr>
          <p:nvPr>
            <p:ph idx="1"/>
          </p:nvPr>
        </p:nvSpPr>
        <p:spPr>
          <a:xfrm>
            <a:off x="685801" y="1351281"/>
            <a:ext cx="10131425" cy="4439920"/>
          </a:xfrm>
        </p:spPr>
        <p:txBody>
          <a:bodyPr/>
          <a:lstStyle/>
          <a:p>
            <a:pPr marL="0" indent="0">
              <a:buNone/>
            </a:pPr>
            <a:r>
              <a:rPr lang="it-IT" sz="2800" dirty="0" err="1">
                <a:solidFill>
                  <a:srgbClr val="FFFF00"/>
                </a:solidFill>
                <a:latin typeface="Comic Sans MS" panose="030F0702030302020204" pitchFamily="66" charset="0"/>
              </a:rPr>
              <a:t>Ingredients</a:t>
            </a:r>
            <a:r>
              <a:rPr lang="it-IT" sz="2800" dirty="0">
                <a:solidFill>
                  <a:srgbClr val="FFFF00"/>
                </a:solidFill>
                <a:latin typeface="Comic Sans MS" panose="030F0702030302020204" pitchFamily="66" charset="0"/>
              </a:rPr>
              <a:t>:</a:t>
            </a:r>
          </a:p>
          <a:p>
            <a:r>
              <a:rPr lang="it-IT" sz="2800" dirty="0">
                <a:latin typeface="Comic Sans MS" panose="030F0702030302020204" pitchFamily="66" charset="0"/>
              </a:rPr>
              <a:t>200 g biscuits</a:t>
            </a:r>
          </a:p>
          <a:p>
            <a:r>
              <a:rPr lang="it-IT" sz="2800" dirty="0">
                <a:latin typeface="Comic Sans MS" panose="030F0702030302020204" pitchFamily="66" charset="0"/>
              </a:rPr>
              <a:t>150 g dark </a:t>
            </a:r>
            <a:r>
              <a:rPr lang="it-IT" sz="2800" dirty="0" err="1">
                <a:latin typeface="Comic Sans MS" panose="030F0702030302020204" pitchFamily="66" charset="0"/>
              </a:rPr>
              <a:t>chocolate</a:t>
            </a:r>
            <a:endParaRPr lang="it-IT" sz="2800" dirty="0">
              <a:latin typeface="Comic Sans MS" panose="030F0702030302020204" pitchFamily="66" charset="0"/>
            </a:endParaRPr>
          </a:p>
          <a:p>
            <a:r>
              <a:rPr lang="it-IT" sz="2800" dirty="0">
                <a:latin typeface="Comic Sans MS" panose="030F0702030302020204" pitchFamily="66" charset="0"/>
              </a:rPr>
              <a:t>150 g </a:t>
            </a:r>
            <a:r>
              <a:rPr lang="it-IT" sz="2800" dirty="0" err="1">
                <a:latin typeface="Comic Sans MS" panose="030F0702030302020204" pitchFamily="66" charset="0"/>
              </a:rPr>
              <a:t>butter</a:t>
            </a:r>
            <a:endParaRPr lang="it-IT" sz="2800" dirty="0">
              <a:latin typeface="Comic Sans MS" panose="030F0702030302020204" pitchFamily="66" charset="0"/>
            </a:endParaRPr>
          </a:p>
          <a:p>
            <a:r>
              <a:rPr lang="it-IT" sz="2800" dirty="0">
                <a:latin typeface="Comic Sans MS" panose="030F0702030302020204" pitchFamily="66" charset="0"/>
              </a:rPr>
              <a:t>150 g </a:t>
            </a:r>
            <a:r>
              <a:rPr lang="it-IT" sz="2800" dirty="0" err="1">
                <a:latin typeface="Comic Sans MS" panose="030F0702030302020204" pitchFamily="66" charset="0"/>
              </a:rPr>
              <a:t>icing</a:t>
            </a:r>
            <a:r>
              <a:rPr lang="it-IT" sz="2800" dirty="0">
                <a:latin typeface="Comic Sans MS" panose="030F0702030302020204" pitchFamily="66" charset="0"/>
              </a:rPr>
              <a:t> sugar</a:t>
            </a:r>
          </a:p>
          <a:p>
            <a:r>
              <a:rPr lang="it-IT" sz="2800" dirty="0">
                <a:latin typeface="Comic Sans MS" panose="030F0702030302020204" pitchFamily="66" charset="0"/>
              </a:rPr>
              <a:t>1 </a:t>
            </a:r>
            <a:r>
              <a:rPr lang="it-IT" sz="2800" dirty="0" err="1">
                <a:latin typeface="Comic Sans MS" panose="030F0702030302020204" pitchFamily="66" charset="0"/>
              </a:rPr>
              <a:t>egg</a:t>
            </a:r>
            <a:endParaRPr lang="it-IT" sz="2800" dirty="0">
              <a:latin typeface="Comic Sans MS" panose="030F0702030302020204" pitchFamily="66" charset="0"/>
            </a:endParaRPr>
          </a:p>
          <a:p>
            <a:endParaRPr lang="it-IT" dirty="0"/>
          </a:p>
          <a:p>
            <a:endParaRPr lang="it-IT" dirty="0"/>
          </a:p>
          <a:p>
            <a:endParaRPr lang="it-IT" dirty="0"/>
          </a:p>
        </p:txBody>
      </p:sp>
      <p:pic>
        <p:nvPicPr>
          <p:cNvPr id="5" name="Immagine 4">
            <a:extLst>
              <a:ext uri="{FF2B5EF4-FFF2-40B4-BE49-F238E27FC236}">
                <a16:creationId xmlns:a16="http://schemas.microsoft.com/office/drawing/2014/main" id="{9C1138E3-A32E-4114-9E76-D9ADB45D8B45}"/>
              </a:ext>
            </a:extLst>
          </p:cNvPr>
          <p:cNvPicPr>
            <a:picLocks noChangeAspect="1"/>
          </p:cNvPicPr>
          <p:nvPr/>
        </p:nvPicPr>
        <p:blipFill rotWithShape="1">
          <a:blip r:embed="rId2">
            <a:extLst>
              <a:ext uri="{28A0092B-C50C-407E-A947-70E740481C1C}">
                <a14:useLocalDpi xmlns:a14="http://schemas.microsoft.com/office/drawing/2010/main" val="0"/>
              </a:ext>
            </a:extLst>
          </a:blip>
          <a:srcRect l="23202" r="11048"/>
          <a:stretch/>
        </p:blipFill>
        <p:spPr>
          <a:xfrm>
            <a:off x="5560155" y="4358324"/>
            <a:ext cx="2225040" cy="19002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a:extLst>
              <a:ext uri="{FF2B5EF4-FFF2-40B4-BE49-F238E27FC236}">
                <a16:creationId xmlns:a16="http://schemas.microsoft.com/office/drawing/2014/main" id="{924ACBA3-310D-4C28-BCB4-E61F33F609DD}"/>
              </a:ext>
            </a:extLst>
          </p:cNvPr>
          <p:cNvPicPr>
            <a:picLocks noChangeAspect="1"/>
          </p:cNvPicPr>
          <p:nvPr/>
        </p:nvPicPr>
        <p:blipFill rotWithShape="1">
          <a:blip r:embed="rId3">
            <a:extLst>
              <a:ext uri="{28A0092B-C50C-407E-A947-70E740481C1C}">
                <a14:useLocalDpi xmlns:a14="http://schemas.microsoft.com/office/drawing/2010/main" val="0"/>
              </a:ext>
            </a:extLst>
          </a:blip>
          <a:srcRect l="14211"/>
          <a:stretch/>
        </p:blipFill>
        <p:spPr>
          <a:xfrm>
            <a:off x="7541355" y="721362"/>
            <a:ext cx="3657600" cy="22275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magine 8">
            <a:extLst>
              <a:ext uri="{FF2B5EF4-FFF2-40B4-BE49-F238E27FC236}">
                <a16:creationId xmlns:a16="http://schemas.microsoft.com/office/drawing/2014/main" id="{EA041D49-A2BC-4C4E-86F8-0F64E1A9E267}"/>
              </a:ext>
            </a:extLst>
          </p:cNvPr>
          <p:cNvPicPr>
            <a:picLocks noChangeAspect="1"/>
          </p:cNvPicPr>
          <p:nvPr/>
        </p:nvPicPr>
        <p:blipFill rotWithShape="1">
          <a:blip r:embed="rId4">
            <a:extLst>
              <a:ext uri="{28A0092B-C50C-407E-A947-70E740481C1C}">
                <a14:useLocalDpi xmlns:a14="http://schemas.microsoft.com/office/drawing/2010/main" val="0"/>
              </a:ext>
            </a:extLst>
          </a:blip>
          <a:srcRect l="7286" t="12883" r="11589"/>
          <a:stretch/>
        </p:blipFill>
        <p:spPr>
          <a:xfrm>
            <a:off x="5560155" y="2205991"/>
            <a:ext cx="2418080" cy="14427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magine 10">
            <a:extLst>
              <a:ext uri="{FF2B5EF4-FFF2-40B4-BE49-F238E27FC236}">
                <a16:creationId xmlns:a16="http://schemas.microsoft.com/office/drawing/2014/main" id="{9753BFEC-2904-4617-AFBF-36C913D508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439" y="3299852"/>
            <a:ext cx="3515091" cy="2343394"/>
          </a:xfrm>
          <a:prstGeom prst="rect">
            <a:avLst/>
          </a:prstGeom>
          <a:solidFill>
            <a:srgbClr val="FFFFFF">
              <a:shade val="85000"/>
            </a:srgbClr>
          </a:solidFill>
          <a:ln w="190500" cap="sq">
            <a:solidFill>
              <a:srgbClr val="00206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magine 12">
            <a:extLst>
              <a:ext uri="{FF2B5EF4-FFF2-40B4-BE49-F238E27FC236}">
                <a16:creationId xmlns:a16="http://schemas.microsoft.com/office/drawing/2014/main" id="{702B3439-EB94-42D9-9B7C-6649D7A3AF16}"/>
              </a:ext>
            </a:extLst>
          </p:cNvPr>
          <p:cNvPicPr>
            <a:picLocks noChangeAspect="1"/>
          </p:cNvPicPr>
          <p:nvPr/>
        </p:nvPicPr>
        <p:blipFill rotWithShape="1">
          <a:blip r:embed="rId6">
            <a:extLst>
              <a:ext uri="{28A0092B-C50C-407E-A947-70E740481C1C}">
                <a14:useLocalDpi xmlns:a14="http://schemas.microsoft.com/office/drawing/2010/main" val="0"/>
              </a:ext>
            </a:extLst>
          </a:blip>
          <a:srcRect l="34308" t="43627" r="3847" b="-1"/>
          <a:stretch/>
        </p:blipFill>
        <p:spPr>
          <a:xfrm>
            <a:off x="2444208" y="4189487"/>
            <a:ext cx="2938155" cy="2343395"/>
          </a:xfrm>
          <a:prstGeom prst="rect">
            <a:avLst/>
          </a:prstGeom>
        </p:spPr>
      </p:pic>
      <p:sp>
        <p:nvSpPr>
          <p:cNvPr id="4" name="Rettangolo 3">
            <a:extLst>
              <a:ext uri="{FF2B5EF4-FFF2-40B4-BE49-F238E27FC236}">
                <a16:creationId xmlns:a16="http://schemas.microsoft.com/office/drawing/2014/main" id="{2B377DF9-CA1B-48FF-89B3-D4EB9179219D}"/>
              </a:ext>
            </a:extLst>
          </p:cNvPr>
          <p:cNvSpPr/>
          <p:nvPr/>
        </p:nvSpPr>
        <p:spPr>
          <a:xfrm>
            <a:off x="8903105" y="6163550"/>
            <a:ext cx="1689373" cy="369332"/>
          </a:xfrm>
          <a:prstGeom prst="rect">
            <a:avLst/>
          </a:prstGeom>
        </p:spPr>
        <p:txBody>
          <a:bodyPr wrap="none">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1582702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AA1E4C-0C4E-414B-A955-731770C953CC}"/>
              </a:ext>
            </a:extLst>
          </p:cNvPr>
          <p:cNvSpPr>
            <a:spLocks noGrp="1"/>
          </p:cNvSpPr>
          <p:nvPr>
            <p:ph type="title"/>
          </p:nvPr>
        </p:nvSpPr>
        <p:spPr>
          <a:xfrm>
            <a:off x="685800" y="325121"/>
            <a:ext cx="10131425" cy="792480"/>
          </a:xfrm>
        </p:spPr>
        <p:txBody>
          <a:bodyPr>
            <a:normAutofit fontScale="90000"/>
          </a:bodyPr>
          <a:lstStyle/>
          <a:p>
            <a:r>
              <a:rPr lang="it-IT" dirty="0"/>
              <a:t>INSTRUCTIONS</a:t>
            </a:r>
          </a:p>
        </p:txBody>
      </p:sp>
      <p:sp>
        <p:nvSpPr>
          <p:cNvPr id="3" name="Segnaposto contenuto 2">
            <a:extLst>
              <a:ext uri="{FF2B5EF4-FFF2-40B4-BE49-F238E27FC236}">
                <a16:creationId xmlns:a16="http://schemas.microsoft.com/office/drawing/2014/main" id="{DF0025F1-30CD-439C-B74D-4BEAC4B0D0C8}"/>
              </a:ext>
            </a:extLst>
          </p:cNvPr>
          <p:cNvSpPr>
            <a:spLocks noGrp="1"/>
          </p:cNvSpPr>
          <p:nvPr>
            <p:ph idx="1"/>
          </p:nvPr>
        </p:nvSpPr>
        <p:spPr>
          <a:xfrm>
            <a:off x="685801" y="924560"/>
            <a:ext cx="10131425" cy="5415279"/>
          </a:xfrm>
        </p:spPr>
        <p:txBody>
          <a:bodyPr>
            <a:normAutofit/>
          </a:bodyPr>
          <a:lstStyle/>
          <a:p>
            <a:pPr marL="0" indent="0" algn="just">
              <a:buNone/>
            </a:pPr>
            <a:r>
              <a:rPr lang="it-IT" dirty="0"/>
              <a:t> </a:t>
            </a:r>
            <a:r>
              <a:rPr lang="it-IT" sz="2400" dirty="0" err="1">
                <a:latin typeface="Comic Sans MS" panose="030F0702030302020204" pitchFamily="66" charset="0"/>
              </a:rPr>
              <a:t>Soften</a:t>
            </a:r>
            <a:r>
              <a:rPr lang="it-IT" sz="2400" dirty="0">
                <a:latin typeface="Comic Sans MS" panose="030F0702030302020204" pitchFamily="66" charset="0"/>
              </a:rPr>
              <a:t> the </a:t>
            </a:r>
            <a:r>
              <a:rPr lang="it-IT" sz="2400" dirty="0" err="1">
                <a:latin typeface="Comic Sans MS" panose="030F0702030302020204" pitchFamily="66" charset="0"/>
              </a:rPr>
              <a:t>butter</a:t>
            </a:r>
            <a:r>
              <a:rPr lang="it-IT" sz="2400" dirty="0">
                <a:latin typeface="Comic Sans MS" panose="030F0702030302020204" pitchFamily="66" charset="0"/>
              </a:rPr>
              <a:t> in the </a:t>
            </a:r>
            <a:r>
              <a:rPr lang="it-IT" sz="2400" dirty="0" err="1">
                <a:latin typeface="Comic Sans MS" panose="030F0702030302020204" pitchFamily="66" charset="0"/>
              </a:rPr>
              <a:t>microwave</a:t>
            </a:r>
            <a:r>
              <a:rPr lang="it-IT" sz="2400" dirty="0">
                <a:latin typeface="Comic Sans MS" panose="030F0702030302020204" pitchFamily="66" charset="0"/>
              </a:rPr>
              <a:t> for </a:t>
            </a:r>
            <a:r>
              <a:rPr lang="it-IT" sz="2400" dirty="0" err="1">
                <a:latin typeface="Comic Sans MS" panose="030F0702030302020204" pitchFamily="66" charset="0"/>
              </a:rPr>
              <a:t>about</a:t>
            </a:r>
            <a:r>
              <a:rPr lang="it-IT" sz="2400" dirty="0">
                <a:latin typeface="Comic Sans MS" panose="030F0702030302020204" pitchFamily="66" charset="0"/>
              </a:rPr>
              <a:t> 20 seconds and </a:t>
            </a:r>
            <a:r>
              <a:rPr lang="it-IT" sz="2400" dirty="0" err="1">
                <a:latin typeface="Comic Sans MS" panose="030F0702030302020204" pitchFamily="66" charset="0"/>
              </a:rPr>
              <a:t>then</a:t>
            </a:r>
            <a:r>
              <a:rPr lang="it-IT" sz="2400" dirty="0">
                <a:latin typeface="Comic Sans MS" panose="030F0702030302020204" pitchFamily="66" charset="0"/>
              </a:rPr>
              <a:t> mix the </a:t>
            </a:r>
            <a:r>
              <a:rPr lang="it-IT" sz="2400" dirty="0" err="1">
                <a:latin typeface="Comic Sans MS" panose="030F0702030302020204" pitchFamily="66" charset="0"/>
              </a:rPr>
              <a:t>butter</a:t>
            </a:r>
            <a:r>
              <a:rPr lang="it-IT" sz="2400" dirty="0">
                <a:latin typeface="Comic Sans MS" panose="030F0702030302020204" pitchFamily="66" charset="0"/>
              </a:rPr>
              <a:t> with the sugar in a </a:t>
            </a:r>
            <a:r>
              <a:rPr lang="it-IT" sz="2400" dirty="0" err="1">
                <a:latin typeface="Comic Sans MS" panose="030F0702030302020204" pitchFamily="66" charset="0"/>
              </a:rPr>
              <a:t>steel</a:t>
            </a:r>
            <a:r>
              <a:rPr lang="it-IT" sz="2400" dirty="0">
                <a:latin typeface="Comic Sans MS" panose="030F0702030302020204" pitchFamily="66" charset="0"/>
              </a:rPr>
              <a:t> </a:t>
            </a:r>
            <a:r>
              <a:rPr lang="it-IT" sz="2400" dirty="0" err="1">
                <a:latin typeface="Comic Sans MS" panose="030F0702030302020204" pitchFamily="66" charset="0"/>
              </a:rPr>
              <a:t>bowl</a:t>
            </a:r>
            <a:r>
              <a:rPr lang="it-IT" sz="2400" dirty="0">
                <a:latin typeface="Comic Sans MS" panose="030F0702030302020204" pitchFamily="66" charset="0"/>
              </a:rPr>
              <a:t>. </a:t>
            </a:r>
            <a:r>
              <a:rPr lang="it-IT" sz="2400" dirty="0" err="1">
                <a:latin typeface="Comic Sans MS" panose="030F0702030302020204" pitchFamily="66" charset="0"/>
              </a:rPr>
              <a:t>Now</a:t>
            </a:r>
            <a:r>
              <a:rPr lang="it-IT" sz="2400" dirty="0">
                <a:latin typeface="Comic Sans MS" panose="030F0702030302020204" pitchFamily="66" charset="0"/>
              </a:rPr>
              <a:t> </a:t>
            </a:r>
            <a:r>
              <a:rPr lang="it-IT" sz="2400" dirty="0" err="1">
                <a:latin typeface="Comic Sans MS" panose="030F0702030302020204" pitchFamily="66" charset="0"/>
              </a:rPr>
              <a:t>add</a:t>
            </a:r>
            <a:r>
              <a:rPr lang="it-IT" sz="2400" dirty="0">
                <a:latin typeface="Comic Sans MS" panose="030F0702030302020204" pitchFamily="66" charset="0"/>
              </a:rPr>
              <a:t> an </a:t>
            </a:r>
            <a:r>
              <a:rPr lang="it-IT" sz="2400" dirty="0" err="1">
                <a:latin typeface="Comic Sans MS" panose="030F0702030302020204" pitchFamily="66" charset="0"/>
              </a:rPr>
              <a:t>egg</a:t>
            </a:r>
            <a:r>
              <a:rPr lang="it-IT" sz="2400" dirty="0">
                <a:latin typeface="Comic Sans MS" panose="030F0702030302020204" pitchFamily="66" charset="0"/>
              </a:rPr>
              <a:t> to the </a:t>
            </a:r>
            <a:r>
              <a:rPr lang="it-IT" sz="2400" dirty="0" err="1">
                <a:latin typeface="Comic Sans MS" panose="030F0702030302020204" pitchFamily="66" charset="0"/>
              </a:rPr>
              <a:t>dough</a:t>
            </a:r>
            <a:r>
              <a:rPr lang="it-IT" sz="2400" dirty="0">
                <a:latin typeface="Comic Sans MS" panose="030F0702030302020204" pitchFamily="66" charset="0"/>
              </a:rPr>
              <a:t>.</a:t>
            </a:r>
          </a:p>
          <a:p>
            <a:pPr marL="0" indent="0" algn="just">
              <a:buNone/>
            </a:pPr>
            <a:r>
              <a:rPr lang="it-IT" sz="2400" dirty="0" err="1">
                <a:latin typeface="Comic Sans MS" panose="030F0702030302020204" pitchFamily="66" charset="0"/>
              </a:rPr>
              <a:t>Melt</a:t>
            </a:r>
            <a:r>
              <a:rPr lang="it-IT" sz="2400" dirty="0">
                <a:latin typeface="Comic Sans MS" panose="030F0702030302020204" pitchFamily="66" charset="0"/>
              </a:rPr>
              <a:t> the </a:t>
            </a:r>
            <a:r>
              <a:rPr lang="it-IT" sz="2400" dirty="0" err="1">
                <a:latin typeface="Comic Sans MS" panose="030F0702030302020204" pitchFamily="66" charset="0"/>
              </a:rPr>
              <a:t>chocolate</a:t>
            </a:r>
            <a:r>
              <a:rPr lang="it-IT" sz="2400" dirty="0">
                <a:latin typeface="Comic Sans MS" panose="030F0702030302020204" pitchFamily="66" charset="0"/>
              </a:rPr>
              <a:t>, </a:t>
            </a:r>
            <a:r>
              <a:rPr lang="it-IT" sz="2400" dirty="0" err="1">
                <a:latin typeface="Comic Sans MS" panose="030F0702030302020204" pitchFamily="66" charset="0"/>
              </a:rPr>
              <a:t>placed</a:t>
            </a:r>
            <a:r>
              <a:rPr lang="it-IT" sz="2400" dirty="0">
                <a:latin typeface="Comic Sans MS" panose="030F0702030302020204" pitchFamily="66" charset="0"/>
              </a:rPr>
              <a:t> in a </a:t>
            </a:r>
            <a:r>
              <a:rPr lang="it-IT" sz="2400" dirty="0" err="1">
                <a:latin typeface="Comic Sans MS" panose="030F0702030302020204" pitchFamily="66" charset="0"/>
              </a:rPr>
              <a:t>bowl</a:t>
            </a:r>
            <a:r>
              <a:rPr lang="it-IT" sz="2400" dirty="0">
                <a:latin typeface="Comic Sans MS" panose="030F0702030302020204" pitchFamily="66" charset="0"/>
              </a:rPr>
              <a:t>, in the </a:t>
            </a:r>
            <a:r>
              <a:rPr lang="it-IT" sz="2400" dirty="0" err="1">
                <a:latin typeface="Comic Sans MS" panose="030F0702030302020204" pitchFamily="66" charset="0"/>
              </a:rPr>
              <a:t>microwave</a:t>
            </a:r>
            <a:r>
              <a:rPr lang="it-IT" sz="2400" dirty="0">
                <a:latin typeface="Comic Sans MS" panose="030F0702030302020204" pitchFamily="66" charset="0"/>
              </a:rPr>
              <a:t> for </a:t>
            </a:r>
            <a:r>
              <a:rPr lang="it-IT" sz="2400" dirty="0" err="1">
                <a:latin typeface="Comic Sans MS" panose="030F0702030302020204" pitchFamily="66" charset="0"/>
              </a:rPr>
              <a:t>about</a:t>
            </a:r>
            <a:r>
              <a:rPr lang="it-IT" sz="2400" dirty="0">
                <a:latin typeface="Comic Sans MS" panose="030F0702030302020204" pitchFamily="66" charset="0"/>
              </a:rPr>
              <a:t> a minute.</a:t>
            </a:r>
          </a:p>
          <a:p>
            <a:pPr marL="0" indent="0" algn="just">
              <a:buNone/>
            </a:pPr>
            <a:r>
              <a:rPr lang="it-IT" sz="2400" dirty="0" err="1">
                <a:latin typeface="Comic Sans MS" panose="030F0702030302020204" pitchFamily="66" charset="0"/>
              </a:rPr>
              <a:t>When</a:t>
            </a:r>
            <a:r>
              <a:rPr lang="it-IT" sz="2400" dirty="0">
                <a:latin typeface="Comic Sans MS" panose="030F0702030302020204" pitchFamily="66" charset="0"/>
              </a:rPr>
              <a:t> the </a:t>
            </a:r>
            <a:r>
              <a:rPr lang="it-IT" sz="2400" dirty="0" err="1">
                <a:latin typeface="Comic Sans MS" panose="030F0702030302020204" pitchFamily="66" charset="0"/>
              </a:rPr>
              <a:t>chocolate</a:t>
            </a:r>
            <a:r>
              <a:rPr lang="it-IT" sz="2400" dirty="0">
                <a:latin typeface="Comic Sans MS" panose="030F0702030302020204" pitchFamily="66" charset="0"/>
              </a:rPr>
              <a:t> </a:t>
            </a:r>
            <a:r>
              <a:rPr lang="it-IT" sz="2400" dirty="0" err="1">
                <a:latin typeface="Comic Sans MS" panose="030F0702030302020204" pitchFamily="66" charset="0"/>
              </a:rPr>
              <a:t>has</a:t>
            </a:r>
            <a:r>
              <a:rPr lang="it-IT" sz="2400" dirty="0">
                <a:latin typeface="Comic Sans MS" panose="030F0702030302020204" pitchFamily="66" charset="0"/>
              </a:rPr>
              <a:t> </a:t>
            </a:r>
            <a:r>
              <a:rPr lang="it-IT" sz="2400" dirty="0" err="1">
                <a:latin typeface="Comic Sans MS" panose="030F0702030302020204" pitchFamily="66" charset="0"/>
              </a:rPr>
              <a:t>melted</a:t>
            </a:r>
            <a:r>
              <a:rPr lang="it-IT" sz="2400" dirty="0">
                <a:latin typeface="Comic Sans MS" panose="030F0702030302020204" pitchFamily="66" charset="0"/>
              </a:rPr>
              <a:t> mix </a:t>
            </a:r>
            <a:r>
              <a:rPr lang="it-IT" sz="2400" dirty="0" err="1">
                <a:latin typeface="Comic Sans MS" panose="030F0702030302020204" pitchFamily="66" charset="0"/>
              </a:rPr>
              <a:t>it</a:t>
            </a:r>
            <a:r>
              <a:rPr lang="it-IT" sz="2400" dirty="0">
                <a:latin typeface="Comic Sans MS" panose="030F0702030302020204" pitchFamily="66" charset="0"/>
              </a:rPr>
              <a:t> </a:t>
            </a:r>
            <a:r>
              <a:rPr lang="it-IT" sz="2400" dirty="0" err="1">
                <a:latin typeface="Comic Sans MS" panose="030F0702030302020204" pitchFamily="66" charset="0"/>
              </a:rPr>
              <a:t>into</a:t>
            </a:r>
            <a:r>
              <a:rPr lang="it-IT" sz="2400" dirty="0">
                <a:latin typeface="Comic Sans MS" panose="030F0702030302020204" pitchFamily="66" charset="0"/>
              </a:rPr>
              <a:t> the </a:t>
            </a:r>
            <a:r>
              <a:rPr lang="it-IT" sz="2400" dirty="0" err="1">
                <a:latin typeface="Comic Sans MS" panose="030F0702030302020204" pitchFamily="66" charset="0"/>
              </a:rPr>
              <a:t>dough</a:t>
            </a:r>
            <a:r>
              <a:rPr lang="it-IT" sz="2400" dirty="0">
                <a:latin typeface="Comic Sans MS" panose="030F0702030302020204" pitchFamily="66" charset="0"/>
              </a:rPr>
              <a:t>, </a:t>
            </a:r>
            <a:r>
              <a:rPr lang="it-IT" sz="2400" dirty="0" err="1">
                <a:latin typeface="Comic Sans MS" panose="030F0702030302020204" pitchFamily="66" charset="0"/>
              </a:rPr>
              <a:t>crumble</a:t>
            </a:r>
            <a:r>
              <a:rPr lang="it-IT" sz="2400" dirty="0">
                <a:latin typeface="Comic Sans MS" panose="030F0702030302020204" pitchFamily="66" charset="0"/>
              </a:rPr>
              <a:t> the biscuits and </a:t>
            </a:r>
            <a:r>
              <a:rPr lang="it-IT" sz="2400" dirty="0" err="1">
                <a:latin typeface="Comic Sans MS" panose="030F0702030302020204" pitchFamily="66" charset="0"/>
              </a:rPr>
              <a:t>stir</a:t>
            </a:r>
            <a:r>
              <a:rPr lang="it-IT" sz="2400" dirty="0">
                <a:latin typeface="Comic Sans MS" panose="030F0702030302020204" pitchFamily="66" charset="0"/>
              </a:rPr>
              <a:t> </a:t>
            </a:r>
            <a:r>
              <a:rPr lang="it-IT" sz="2400" dirty="0" err="1">
                <a:latin typeface="Comic Sans MS" panose="030F0702030302020204" pitchFamily="66" charset="0"/>
              </a:rPr>
              <a:t>them</a:t>
            </a:r>
            <a:r>
              <a:rPr lang="it-IT" sz="2400" dirty="0">
                <a:latin typeface="Comic Sans MS" panose="030F0702030302020204" pitchFamily="66" charset="0"/>
              </a:rPr>
              <a:t> </a:t>
            </a:r>
            <a:r>
              <a:rPr lang="it-IT" sz="2400" dirty="0" err="1">
                <a:latin typeface="Comic Sans MS" panose="030F0702030302020204" pitchFamily="66" charset="0"/>
              </a:rPr>
              <a:t>into</a:t>
            </a:r>
            <a:r>
              <a:rPr lang="it-IT" sz="2400" dirty="0">
                <a:latin typeface="Comic Sans MS" panose="030F0702030302020204" pitchFamily="66" charset="0"/>
              </a:rPr>
              <a:t> the </a:t>
            </a:r>
            <a:r>
              <a:rPr lang="it-IT" sz="2400" dirty="0" err="1">
                <a:latin typeface="Comic Sans MS" panose="030F0702030302020204" pitchFamily="66" charset="0"/>
              </a:rPr>
              <a:t>dough</a:t>
            </a:r>
            <a:r>
              <a:rPr lang="it-IT" sz="2400" dirty="0">
                <a:latin typeface="Comic Sans MS" panose="030F0702030302020204" pitchFamily="66" charset="0"/>
              </a:rPr>
              <a:t>.</a:t>
            </a:r>
          </a:p>
          <a:p>
            <a:pPr marL="0" indent="0" algn="just">
              <a:buNone/>
            </a:pPr>
            <a:r>
              <a:rPr lang="it-IT" sz="2400" dirty="0">
                <a:latin typeface="Comic Sans MS" panose="030F0702030302020204" pitchFamily="66" charset="0"/>
              </a:rPr>
              <a:t>Drop the </a:t>
            </a:r>
            <a:r>
              <a:rPr lang="it-IT" sz="2400" dirty="0" err="1">
                <a:latin typeface="Comic Sans MS" panose="030F0702030302020204" pitchFamily="66" charset="0"/>
              </a:rPr>
              <a:t>dough</a:t>
            </a:r>
            <a:r>
              <a:rPr lang="it-IT" sz="2400" dirty="0">
                <a:latin typeface="Comic Sans MS" panose="030F0702030302020204" pitchFamily="66" charset="0"/>
              </a:rPr>
              <a:t> </a:t>
            </a:r>
            <a:r>
              <a:rPr lang="it-IT" sz="2400" dirty="0" err="1">
                <a:latin typeface="Comic Sans MS" panose="030F0702030302020204" pitchFamily="66" charset="0"/>
              </a:rPr>
              <a:t>onto</a:t>
            </a:r>
            <a:r>
              <a:rPr lang="it-IT" sz="2400" dirty="0">
                <a:latin typeface="Comic Sans MS" panose="030F0702030302020204" pitchFamily="66" charset="0"/>
              </a:rPr>
              <a:t> the </a:t>
            </a:r>
            <a:r>
              <a:rPr lang="it-IT" sz="2400" dirty="0" err="1">
                <a:latin typeface="Comic Sans MS" panose="030F0702030302020204" pitchFamily="66" charset="0"/>
              </a:rPr>
              <a:t>baking</a:t>
            </a:r>
            <a:r>
              <a:rPr lang="it-IT" sz="2400" dirty="0">
                <a:latin typeface="Comic Sans MS" panose="030F0702030302020204" pitchFamily="66" charset="0"/>
              </a:rPr>
              <a:t> paper and start giving </a:t>
            </a:r>
            <a:r>
              <a:rPr lang="it-IT" sz="2400" dirty="0" err="1">
                <a:latin typeface="Comic Sans MS" panose="030F0702030302020204" pitchFamily="66" charset="0"/>
              </a:rPr>
              <a:t>it</a:t>
            </a:r>
            <a:r>
              <a:rPr lang="it-IT" sz="2400" dirty="0">
                <a:latin typeface="Comic Sans MS" panose="030F0702030302020204" pitchFamily="66" charset="0"/>
              </a:rPr>
              <a:t> the </a:t>
            </a:r>
            <a:r>
              <a:rPr lang="it-IT" sz="2400" dirty="0" err="1">
                <a:latin typeface="Comic Sans MS" panose="030F0702030302020204" pitchFamily="66" charset="0"/>
              </a:rPr>
              <a:t>shape</a:t>
            </a:r>
            <a:r>
              <a:rPr lang="it-IT" sz="2400" dirty="0">
                <a:latin typeface="Comic Sans MS" panose="030F0702030302020204" pitchFamily="66" charset="0"/>
              </a:rPr>
              <a:t> of a salami with the help of a </a:t>
            </a:r>
            <a:r>
              <a:rPr lang="it-IT" sz="2400" dirty="0" err="1">
                <a:latin typeface="Comic Sans MS" panose="030F0702030302020204" pitchFamily="66" charset="0"/>
              </a:rPr>
              <a:t>spoon</a:t>
            </a:r>
            <a:r>
              <a:rPr lang="it-IT" sz="2400" dirty="0">
                <a:latin typeface="Comic Sans MS" panose="030F0702030302020204" pitchFamily="66" charset="0"/>
              </a:rPr>
              <a:t>.</a:t>
            </a:r>
          </a:p>
          <a:p>
            <a:pPr marL="0" indent="0" algn="just">
              <a:buNone/>
            </a:pPr>
            <a:r>
              <a:rPr lang="it-IT" sz="2400" dirty="0">
                <a:latin typeface="Comic Sans MS" panose="030F0702030302020204" pitchFamily="66" charset="0"/>
              </a:rPr>
              <a:t>To end the dessert, </a:t>
            </a:r>
            <a:r>
              <a:rPr lang="it-IT" sz="2400" dirty="0" err="1">
                <a:latin typeface="Comic Sans MS" panose="030F0702030302020204" pitchFamily="66" charset="0"/>
              </a:rPr>
              <a:t>insert</a:t>
            </a:r>
            <a:r>
              <a:rPr lang="it-IT" sz="2400" dirty="0">
                <a:latin typeface="Comic Sans MS" panose="030F0702030302020204" pitchFamily="66" charset="0"/>
              </a:rPr>
              <a:t> the salami in a </a:t>
            </a:r>
            <a:r>
              <a:rPr lang="it-IT" sz="2400" dirty="0" err="1">
                <a:latin typeface="Comic Sans MS" panose="030F0702030302020204" pitchFamily="66" charset="0"/>
              </a:rPr>
              <a:t>blast</a:t>
            </a:r>
            <a:r>
              <a:rPr lang="it-IT" sz="2400" dirty="0">
                <a:latin typeface="Comic Sans MS" panose="030F0702030302020204" pitchFamily="66" charset="0"/>
              </a:rPr>
              <a:t> </a:t>
            </a:r>
            <a:r>
              <a:rPr lang="it-IT" sz="2400" dirty="0" err="1">
                <a:latin typeface="Comic Sans MS" panose="030F0702030302020204" pitchFamily="66" charset="0"/>
              </a:rPr>
              <a:t>chiller</a:t>
            </a:r>
            <a:r>
              <a:rPr lang="it-IT" sz="2400" dirty="0">
                <a:latin typeface="Comic Sans MS" panose="030F0702030302020204" pitchFamily="66" charset="0"/>
              </a:rPr>
              <a:t> </a:t>
            </a:r>
            <a:r>
              <a:rPr lang="it-IT" sz="2400" dirty="0" err="1">
                <a:latin typeface="Comic Sans MS" panose="030F0702030302020204" pitchFamily="66" charset="0"/>
              </a:rPr>
              <a:t>at</a:t>
            </a:r>
            <a:r>
              <a:rPr lang="it-IT" sz="2400" dirty="0">
                <a:latin typeface="Comic Sans MS" panose="030F0702030302020204" pitchFamily="66" charset="0"/>
              </a:rPr>
              <a:t> </a:t>
            </a:r>
            <a:r>
              <a:rPr lang="it-IT" sz="2400" dirty="0" err="1">
                <a:latin typeface="Comic Sans MS" panose="030F0702030302020204" pitchFamily="66" charset="0"/>
              </a:rPr>
              <a:t>minus</a:t>
            </a:r>
            <a:r>
              <a:rPr lang="it-IT" sz="2400" dirty="0">
                <a:latin typeface="Comic Sans MS" panose="030F0702030302020204" pitchFamily="66" charset="0"/>
              </a:rPr>
              <a:t> 30 degrees and </a:t>
            </a:r>
            <a:r>
              <a:rPr lang="it-IT" sz="2400" dirty="0" err="1">
                <a:latin typeface="Comic Sans MS" panose="030F0702030302020204" pitchFamily="66" charset="0"/>
              </a:rPr>
              <a:t>let</a:t>
            </a:r>
            <a:r>
              <a:rPr lang="it-IT" sz="2400" dirty="0">
                <a:latin typeface="Comic Sans MS" panose="030F0702030302020204" pitchFamily="66" charset="0"/>
              </a:rPr>
              <a:t> </a:t>
            </a:r>
            <a:r>
              <a:rPr lang="it-IT" sz="2400" dirty="0" err="1">
                <a:latin typeface="Comic Sans MS" panose="030F0702030302020204" pitchFamily="66" charset="0"/>
              </a:rPr>
              <a:t>it</a:t>
            </a:r>
            <a:r>
              <a:rPr lang="it-IT" sz="2400" dirty="0">
                <a:latin typeface="Comic Sans MS" panose="030F0702030302020204" pitchFamily="66" charset="0"/>
              </a:rPr>
              <a:t> </a:t>
            </a:r>
            <a:r>
              <a:rPr lang="it-IT" sz="2400" dirty="0" err="1">
                <a:latin typeface="Comic Sans MS" panose="030F0702030302020204" pitchFamily="66" charset="0"/>
              </a:rPr>
              <a:t>rest</a:t>
            </a:r>
            <a:r>
              <a:rPr lang="it-IT" sz="2400" dirty="0">
                <a:latin typeface="Comic Sans MS" panose="030F0702030302020204" pitchFamily="66" charset="0"/>
              </a:rPr>
              <a:t> for </a:t>
            </a:r>
            <a:r>
              <a:rPr lang="it-IT" sz="2400" dirty="0" err="1">
                <a:latin typeface="Comic Sans MS" panose="030F0702030302020204" pitchFamily="66" charset="0"/>
              </a:rPr>
              <a:t>half</a:t>
            </a:r>
            <a:r>
              <a:rPr lang="it-IT" sz="2400" dirty="0">
                <a:latin typeface="Comic Sans MS" panose="030F0702030302020204" pitchFamily="66" charset="0"/>
              </a:rPr>
              <a:t> an hour.</a:t>
            </a:r>
          </a:p>
          <a:p>
            <a:pPr marL="0" indent="0" algn="just">
              <a:buNone/>
            </a:pPr>
            <a:r>
              <a:rPr lang="it-IT" sz="2400" dirty="0">
                <a:latin typeface="Comic Sans MS" panose="030F0702030302020204" pitchFamily="66" charset="0"/>
              </a:rPr>
              <a:t>Dessert </a:t>
            </a:r>
            <a:r>
              <a:rPr lang="it-IT" sz="2400" dirty="0" err="1">
                <a:latin typeface="Comic Sans MS" panose="030F0702030302020204" pitchFamily="66" charset="0"/>
              </a:rPr>
              <a:t>is</a:t>
            </a:r>
            <a:r>
              <a:rPr lang="it-IT" sz="2400" dirty="0">
                <a:latin typeface="Comic Sans MS" panose="030F0702030302020204" pitchFamily="66" charset="0"/>
              </a:rPr>
              <a:t> ready to be </a:t>
            </a:r>
            <a:r>
              <a:rPr lang="it-IT" sz="2400" dirty="0" err="1">
                <a:latin typeface="Comic Sans MS" panose="030F0702030302020204" pitchFamily="66" charset="0"/>
              </a:rPr>
              <a:t>tasted</a:t>
            </a:r>
            <a:r>
              <a:rPr lang="it-IT" sz="2400" dirty="0">
                <a:latin typeface="Comic Sans MS" panose="030F0702030302020204" pitchFamily="66" charset="0"/>
              </a:rPr>
              <a:t>.</a:t>
            </a:r>
          </a:p>
          <a:p>
            <a:pPr marL="0" indent="0" algn="ctr">
              <a:buNone/>
            </a:pPr>
            <a:r>
              <a:rPr lang="it-IT" sz="2400" dirty="0">
                <a:latin typeface="Comic Sans MS" panose="030F0702030302020204" pitchFamily="66" charset="0"/>
              </a:rPr>
              <a:t>(Aurora Sartorio)</a:t>
            </a:r>
          </a:p>
        </p:txBody>
      </p:sp>
    </p:spTree>
    <p:extLst>
      <p:ext uri="{BB962C8B-B14F-4D97-AF65-F5344CB8AC3E}">
        <p14:creationId xmlns:p14="http://schemas.microsoft.com/office/powerpoint/2010/main" val="1024524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55CF43-10EB-4E48-9415-48D3C75B9E75}"/>
              </a:ext>
            </a:extLst>
          </p:cNvPr>
          <p:cNvSpPr txBox="1">
            <a:spLocks noGrp="1"/>
          </p:cNvSpPr>
          <p:nvPr>
            <p:ph type="title" idx="4294967295"/>
          </p:nvPr>
        </p:nvSpPr>
        <p:spPr>
          <a:xfrm>
            <a:off x="0" y="365125"/>
            <a:ext cx="10515600" cy="1325563"/>
          </a:xfrm>
        </p:spPr>
        <p:txBody>
          <a:bodyPr/>
          <a:lstStyle/>
          <a:p>
            <a:pPr lvl="0"/>
            <a:r>
              <a:rPr lang="it-IT" dirty="0">
                <a:solidFill>
                  <a:srgbClr val="FF0000"/>
                </a:solidFill>
              </a:rPr>
              <a:t>ALBANESE BAKLAVA</a:t>
            </a:r>
          </a:p>
        </p:txBody>
      </p:sp>
      <p:sp>
        <p:nvSpPr>
          <p:cNvPr id="3" name="CasellaDiTesto 2">
            <a:extLst>
              <a:ext uri="{FF2B5EF4-FFF2-40B4-BE49-F238E27FC236}">
                <a16:creationId xmlns:a16="http://schemas.microsoft.com/office/drawing/2014/main" id="{75EAA54C-F2F4-4B90-B64E-A5E4BCF5AA3B}"/>
              </a:ext>
            </a:extLst>
          </p:cNvPr>
          <p:cNvSpPr txBox="1"/>
          <p:nvPr/>
        </p:nvSpPr>
        <p:spPr>
          <a:xfrm>
            <a:off x="2437957" y="1418358"/>
            <a:ext cx="3636101" cy="3828206"/>
          </a:xfrm>
          <a:prstGeom prst="rect">
            <a:avLst/>
          </a:prstGeom>
          <a:noFill/>
          <a:ln cap="flat">
            <a:noFill/>
          </a:ln>
        </p:spPr>
        <p:txBody>
          <a:bodyPr vert="horz" wrap="none" lIns="81650" tIns="40820" rIns="81650" bIns="40820" anchor="t" anchorCtr="0" compatLnSpc="0">
            <a:spAutoFit/>
          </a:bodyPr>
          <a:lstStyle/>
          <a:p>
            <a:pPr defTabSz="829544" hangingPunct="0">
              <a:buSzPts val="1543"/>
              <a:buBlip>
                <a:blip r:embed="rId3"/>
              </a:buBlip>
              <a:defRPr sz="1800" b="0" i="0" u="none" strike="noStrike" kern="0" cap="none" spc="0" baseline="0">
                <a:solidFill>
                  <a:srgbClr val="000000"/>
                </a:solidFill>
                <a:uFillTx/>
              </a:defRPr>
            </a:pPr>
            <a:r>
              <a:rPr lang="it-IT" sz="2177">
                <a:solidFill>
                  <a:srgbClr val="000000"/>
                </a:solidFill>
                <a:latin typeface="Liberation Sans" pitchFamily="18"/>
                <a:ea typeface="Microsoft YaHei" pitchFamily="2"/>
                <a:cs typeface="Mangal" pitchFamily="2"/>
              </a:rPr>
              <a:t>500g phyllo dough</a:t>
            </a:r>
          </a:p>
          <a:p>
            <a:pPr defTabSz="829544" hangingPunct="0">
              <a:buSzPts val="1543"/>
              <a:buBlip>
                <a:blip r:embed="rId3"/>
              </a:buBlip>
              <a:defRPr sz="1800" b="0" i="0" u="none" strike="noStrike" kern="0" cap="none" spc="0" baseline="0">
                <a:solidFill>
                  <a:srgbClr val="000000"/>
                </a:solidFill>
                <a:uFillTx/>
              </a:defRPr>
            </a:pPr>
            <a:r>
              <a:rPr lang="it-IT" sz="2177">
                <a:solidFill>
                  <a:srgbClr val="000000"/>
                </a:solidFill>
                <a:latin typeface="Liberation Sans" pitchFamily="18"/>
                <a:ea typeface="Microsoft YaHei" pitchFamily="2"/>
                <a:cs typeface="Mangal" pitchFamily="2"/>
              </a:rPr>
              <a:t>200g chopped walnuts</a:t>
            </a:r>
          </a:p>
          <a:p>
            <a:pPr defTabSz="829544" hangingPunct="0">
              <a:buSzPts val="1543"/>
              <a:buBlip>
                <a:blip r:embed="rId3"/>
              </a:buBlip>
              <a:defRPr sz="1800" b="0" i="0" u="none" strike="noStrike" kern="0" cap="none" spc="0" baseline="0">
                <a:solidFill>
                  <a:srgbClr val="000000"/>
                </a:solidFill>
                <a:uFillTx/>
              </a:defRPr>
            </a:pPr>
            <a:r>
              <a:rPr lang="it-IT" sz="2177">
                <a:solidFill>
                  <a:srgbClr val="000000"/>
                </a:solidFill>
                <a:latin typeface="Liberation Sans" pitchFamily="18"/>
                <a:ea typeface="Microsoft YaHei" pitchFamily="2"/>
                <a:cs typeface="Mangal" pitchFamily="2"/>
              </a:rPr>
              <a:t>Cinnamon powder</a:t>
            </a:r>
          </a:p>
          <a:p>
            <a:pPr defTabSz="829544" hangingPunct="0">
              <a:buSzPts val="1543"/>
              <a:buBlip>
                <a:blip r:embed="rId3"/>
              </a:buBlip>
              <a:defRPr sz="1800" b="0" i="0" u="none" strike="noStrike" kern="0" cap="none" spc="0" baseline="0">
                <a:solidFill>
                  <a:srgbClr val="000000"/>
                </a:solidFill>
                <a:uFillTx/>
              </a:defRPr>
            </a:pPr>
            <a:r>
              <a:rPr lang="it-IT" sz="2177">
                <a:solidFill>
                  <a:srgbClr val="000000"/>
                </a:solidFill>
                <a:latin typeface="Liberation Sans" pitchFamily="18"/>
                <a:ea typeface="Microsoft YaHei" pitchFamily="2"/>
                <a:cs typeface="Mangal" pitchFamily="2"/>
              </a:rPr>
              <a:t>180g melted butter</a:t>
            </a:r>
          </a:p>
          <a:p>
            <a:pPr defTabSz="829544" hangingPunct="0">
              <a:defRPr sz="1800" b="0" i="0" u="none" strike="noStrike" kern="0" cap="none" spc="0" baseline="0">
                <a:solidFill>
                  <a:srgbClr val="000000"/>
                </a:solidFill>
                <a:uFillTx/>
              </a:defRPr>
            </a:pPr>
            <a:r>
              <a:rPr lang="it-IT" sz="1633">
                <a:solidFill>
                  <a:srgbClr val="000000"/>
                </a:solidFill>
                <a:latin typeface="Liberation Sans" pitchFamily="18"/>
                <a:ea typeface="Microsoft YaHei" pitchFamily="2"/>
                <a:cs typeface="Mangal" pitchFamily="2"/>
              </a:rPr>
              <a:t>           </a:t>
            </a:r>
          </a:p>
          <a:p>
            <a:pPr defTabSz="829544" hangingPunct="0">
              <a:defRPr sz="1800" b="0" i="0" u="none" strike="noStrike" kern="0" cap="none" spc="0" baseline="0">
                <a:solidFill>
                  <a:srgbClr val="000000"/>
                </a:solidFill>
                <a:uFillTx/>
              </a:defRPr>
            </a:pPr>
            <a:endParaRPr lang="it-IT" sz="1633">
              <a:solidFill>
                <a:srgbClr val="FF0000"/>
              </a:solidFill>
              <a:latin typeface="Liberation Sans" pitchFamily="18"/>
              <a:ea typeface="Microsoft YaHei" pitchFamily="2"/>
              <a:cs typeface="Mangal" pitchFamily="2"/>
            </a:endParaRPr>
          </a:p>
          <a:p>
            <a:pPr defTabSz="829544" hangingPunct="0">
              <a:defRPr sz="1800" b="0" i="0" u="none" strike="noStrike" kern="0" cap="none" spc="0" baseline="0">
                <a:solidFill>
                  <a:srgbClr val="000000"/>
                </a:solidFill>
                <a:uFillTx/>
              </a:defRPr>
            </a:pPr>
            <a:r>
              <a:rPr lang="it-IT" sz="2359">
                <a:solidFill>
                  <a:srgbClr val="FF0000"/>
                </a:solidFill>
                <a:latin typeface="Liberation Sans" pitchFamily="18"/>
                <a:ea typeface="Microsoft YaHei" pitchFamily="2"/>
                <a:cs typeface="Mangal" pitchFamily="2"/>
              </a:rPr>
              <a:t> Ingredients for the syrup</a:t>
            </a:r>
          </a:p>
          <a:p>
            <a:pPr defTabSz="829544" hangingPunct="0">
              <a:defRPr sz="1800" b="0" i="0" u="none" strike="noStrike" kern="0" cap="none" spc="0" baseline="0">
                <a:solidFill>
                  <a:srgbClr val="000000"/>
                </a:solidFill>
                <a:uFillTx/>
              </a:defRPr>
            </a:pPr>
            <a:endParaRPr lang="it-IT" sz="2359">
              <a:solidFill>
                <a:srgbClr val="FF0000"/>
              </a:solidFill>
              <a:latin typeface="Liberation Sans" pitchFamily="18"/>
              <a:ea typeface="Microsoft YaHei" pitchFamily="2"/>
              <a:cs typeface="Mangal" pitchFamily="2"/>
            </a:endParaRPr>
          </a:p>
          <a:p>
            <a:pPr defTabSz="829544" hangingPunct="0">
              <a:buSzPts val="1543"/>
              <a:buBlip>
                <a:blip r:embed="rId3"/>
              </a:buBlip>
              <a:defRPr sz="1800" b="0" i="0" u="none" strike="noStrike" kern="0" cap="none" spc="0" baseline="0">
                <a:solidFill>
                  <a:srgbClr val="000000"/>
                </a:solidFill>
                <a:uFillTx/>
              </a:defRPr>
            </a:pPr>
            <a:r>
              <a:rPr lang="it-IT" sz="2177">
                <a:solidFill>
                  <a:srgbClr val="000000"/>
                </a:solidFill>
                <a:latin typeface="Liberation Sans" pitchFamily="18"/>
                <a:ea typeface="Microsoft YaHei" pitchFamily="2"/>
                <a:cs typeface="Mangal" pitchFamily="2"/>
              </a:rPr>
              <a:t>50g honey</a:t>
            </a:r>
          </a:p>
          <a:p>
            <a:pPr defTabSz="829544" hangingPunct="0">
              <a:buSzPts val="1543"/>
              <a:buBlip>
                <a:blip r:embed="rId3"/>
              </a:buBlip>
              <a:defRPr sz="1800" b="0" i="0" u="none" strike="noStrike" kern="0" cap="none" spc="0" baseline="0">
                <a:solidFill>
                  <a:srgbClr val="000000"/>
                </a:solidFill>
                <a:uFillTx/>
              </a:defRPr>
            </a:pPr>
            <a:r>
              <a:rPr lang="it-IT" sz="2177">
                <a:solidFill>
                  <a:srgbClr val="000000"/>
                </a:solidFill>
                <a:latin typeface="Liberation Sans" pitchFamily="18"/>
                <a:ea typeface="Microsoft YaHei" pitchFamily="2"/>
                <a:cs typeface="Mangal" pitchFamily="2"/>
              </a:rPr>
              <a:t>450g sugar</a:t>
            </a:r>
          </a:p>
          <a:p>
            <a:pPr defTabSz="829544" hangingPunct="0">
              <a:buSzPts val="1543"/>
              <a:buBlip>
                <a:blip r:embed="rId3"/>
              </a:buBlip>
              <a:defRPr sz="1800" b="0" i="0" u="none" strike="noStrike" kern="0" cap="none" spc="0" baseline="0">
                <a:solidFill>
                  <a:srgbClr val="000000"/>
                </a:solidFill>
                <a:uFillTx/>
              </a:defRPr>
            </a:pPr>
            <a:r>
              <a:rPr lang="it-IT" sz="2177">
                <a:solidFill>
                  <a:srgbClr val="000000"/>
                </a:solidFill>
                <a:latin typeface="Liberation Sans" pitchFamily="18"/>
                <a:ea typeface="Microsoft YaHei" pitchFamily="2"/>
                <a:cs typeface="Mangal" pitchFamily="2"/>
              </a:rPr>
              <a:t>300 ml water</a:t>
            </a:r>
          </a:p>
          <a:p>
            <a:pPr defTabSz="829544" hangingPunct="0">
              <a:buSzPts val="1543"/>
              <a:buBlip>
                <a:blip r:embed="rId3"/>
              </a:buBlip>
              <a:defRPr sz="1800" b="0" i="0" u="none" strike="noStrike" kern="0" cap="none" spc="0" baseline="0">
                <a:solidFill>
                  <a:srgbClr val="000000"/>
                </a:solidFill>
                <a:uFillTx/>
              </a:defRPr>
            </a:pPr>
            <a:r>
              <a:rPr lang="it-IT" sz="2177">
                <a:solidFill>
                  <a:srgbClr val="000000"/>
                </a:solidFill>
                <a:latin typeface="Liberation Sans" pitchFamily="18"/>
                <a:ea typeface="Microsoft YaHei" pitchFamily="2"/>
                <a:cs typeface="Mangal" pitchFamily="2"/>
              </a:rPr>
              <a:t>2 theaspoon of lemon juice</a:t>
            </a:r>
          </a:p>
        </p:txBody>
      </p:sp>
      <p:sp>
        <p:nvSpPr>
          <p:cNvPr id="4" name="CasellaDiTesto 3">
            <a:extLst>
              <a:ext uri="{FF2B5EF4-FFF2-40B4-BE49-F238E27FC236}">
                <a16:creationId xmlns:a16="http://schemas.microsoft.com/office/drawing/2014/main" id="{17A37CA6-CFA7-4267-A178-325D0EB1274B}"/>
              </a:ext>
            </a:extLst>
          </p:cNvPr>
          <p:cNvSpPr txBox="1"/>
          <p:nvPr/>
        </p:nvSpPr>
        <p:spPr>
          <a:xfrm>
            <a:off x="6636327" y="5666509"/>
            <a:ext cx="3422073" cy="369332"/>
          </a:xfrm>
          <a:prstGeom prst="rect">
            <a:avLst/>
          </a:prstGeom>
          <a:noFill/>
        </p:spPr>
        <p:txBody>
          <a:bodyPr wrap="square" rtlCol="0">
            <a:spAutoFit/>
          </a:bodyPr>
          <a:lstStyle/>
          <a:p>
            <a:r>
              <a:rPr lang="it-IT" dirty="0"/>
              <a:t>To be </a:t>
            </a:r>
            <a:r>
              <a:rPr lang="it-IT" dirty="0" err="1"/>
              <a:t>continued</a:t>
            </a:r>
            <a:endParaRPr lang="it-IT"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C93C2F-411E-45BD-9748-59313A3F0F0F}"/>
              </a:ext>
            </a:extLst>
          </p:cNvPr>
          <p:cNvSpPr txBox="1">
            <a:spLocks noGrp="1"/>
          </p:cNvSpPr>
          <p:nvPr>
            <p:ph type="title" idx="4294967295"/>
          </p:nvPr>
        </p:nvSpPr>
        <p:spPr>
          <a:xfrm>
            <a:off x="0" y="365125"/>
            <a:ext cx="10515600" cy="1325563"/>
          </a:xfrm>
        </p:spPr>
        <p:txBody>
          <a:bodyPr/>
          <a:lstStyle/>
          <a:p>
            <a:pPr lvl="0"/>
            <a:r>
              <a:rPr lang="it-IT">
                <a:solidFill>
                  <a:srgbClr val="FF0000"/>
                </a:solidFill>
              </a:rPr>
              <a:t>Syrup</a:t>
            </a:r>
          </a:p>
        </p:txBody>
      </p:sp>
      <p:sp>
        <p:nvSpPr>
          <p:cNvPr id="3" name="Segnaposto testo 2">
            <a:extLst>
              <a:ext uri="{FF2B5EF4-FFF2-40B4-BE49-F238E27FC236}">
                <a16:creationId xmlns:a16="http://schemas.microsoft.com/office/drawing/2014/main" id="{0957EB25-E520-4EC2-96C3-CB42600F9ABA}"/>
              </a:ext>
            </a:extLst>
          </p:cNvPr>
          <p:cNvSpPr txBox="1">
            <a:spLocks noGrp="1"/>
          </p:cNvSpPr>
          <p:nvPr>
            <p:ph type="body" idx="4294967295"/>
          </p:nvPr>
        </p:nvSpPr>
        <p:spPr>
          <a:xfrm>
            <a:off x="0" y="1825625"/>
            <a:ext cx="10515600" cy="4351338"/>
          </a:xfrm>
        </p:spPr>
        <p:txBody>
          <a:bodyPr/>
          <a:lstStyle/>
          <a:p>
            <a:pPr lvl="0"/>
            <a:r>
              <a:rPr lang="it-IT"/>
              <a:t>Melt the honey and lemon juice in water and after a few minutes when it becomes thick, remove from the heat and let it cold in the refrigerator</a:t>
            </a:r>
          </a:p>
        </p:txBody>
      </p:sp>
      <p:sp>
        <p:nvSpPr>
          <p:cNvPr id="4" name="Rettangolo 3">
            <a:extLst>
              <a:ext uri="{FF2B5EF4-FFF2-40B4-BE49-F238E27FC236}">
                <a16:creationId xmlns:a16="http://schemas.microsoft.com/office/drawing/2014/main" id="{FEC2073F-997F-4E44-9B51-E6B6B559E199}"/>
              </a:ext>
            </a:extLst>
          </p:cNvPr>
          <p:cNvSpPr/>
          <p:nvPr/>
        </p:nvSpPr>
        <p:spPr>
          <a:xfrm>
            <a:off x="8243895" y="5031570"/>
            <a:ext cx="1689373" cy="369332"/>
          </a:xfrm>
          <a:prstGeom prst="rect">
            <a:avLst/>
          </a:prstGeom>
        </p:spPr>
        <p:txBody>
          <a:bodyPr wrap="none">
            <a:spAutoFit/>
          </a:bodyPr>
          <a:lstStyle/>
          <a:p>
            <a:r>
              <a:rPr lang="it-IT" dirty="0"/>
              <a:t>To be </a:t>
            </a:r>
            <a:r>
              <a:rPr lang="it-IT" dirty="0" err="1"/>
              <a:t>continued</a:t>
            </a:r>
            <a:endParaRPr lang="it-IT"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B07A4D-92EB-4B3E-967D-68BFA8357009}"/>
              </a:ext>
            </a:extLst>
          </p:cNvPr>
          <p:cNvSpPr txBox="1">
            <a:spLocks noGrp="1"/>
          </p:cNvSpPr>
          <p:nvPr>
            <p:ph type="title" idx="4294967295"/>
          </p:nvPr>
        </p:nvSpPr>
        <p:spPr>
          <a:xfrm>
            <a:off x="0" y="365125"/>
            <a:ext cx="10515600" cy="1325563"/>
          </a:xfrm>
        </p:spPr>
        <p:txBody>
          <a:bodyPr/>
          <a:lstStyle/>
          <a:p>
            <a:pPr lvl="0"/>
            <a:r>
              <a:rPr lang="it-IT" dirty="0" err="1">
                <a:solidFill>
                  <a:srgbClr val="FF0000"/>
                </a:solidFill>
              </a:rPr>
              <a:t>Preparation</a:t>
            </a:r>
            <a:endParaRPr lang="it-IT" dirty="0">
              <a:solidFill>
                <a:srgbClr val="FF0000"/>
              </a:solidFill>
            </a:endParaRPr>
          </a:p>
        </p:txBody>
      </p:sp>
      <p:sp>
        <p:nvSpPr>
          <p:cNvPr id="3" name="Segnaposto testo 2">
            <a:extLst>
              <a:ext uri="{FF2B5EF4-FFF2-40B4-BE49-F238E27FC236}">
                <a16:creationId xmlns:a16="http://schemas.microsoft.com/office/drawing/2014/main" id="{14DDDCAE-E1C9-41F8-A41C-05B203CD59F7}"/>
              </a:ext>
            </a:extLst>
          </p:cNvPr>
          <p:cNvSpPr txBox="1">
            <a:spLocks noGrp="1"/>
          </p:cNvSpPr>
          <p:nvPr>
            <p:ph type="body" idx="4294967295"/>
          </p:nvPr>
        </p:nvSpPr>
        <p:spPr>
          <a:xfrm>
            <a:off x="0" y="1825625"/>
            <a:ext cx="10515600" cy="4351338"/>
          </a:xfrm>
        </p:spPr>
        <p:txBody>
          <a:bodyPr/>
          <a:lstStyle/>
          <a:p>
            <a:pPr lvl="0">
              <a:buSzPct val="45000"/>
              <a:buFont typeface="StarSymbol"/>
              <a:buChar char="●"/>
            </a:pPr>
            <a:r>
              <a:rPr lang="it-IT" sz="2359" dirty="0"/>
              <a:t>Paint 6 </a:t>
            </a:r>
            <a:r>
              <a:rPr lang="it-IT" sz="2359" dirty="0" err="1"/>
              <a:t>phyllo</a:t>
            </a:r>
            <a:r>
              <a:rPr lang="it-IT" sz="2359" dirty="0"/>
              <a:t> </a:t>
            </a:r>
            <a:r>
              <a:rPr lang="it-IT" sz="2359" dirty="0" err="1"/>
              <a:t>dough</a:t>
            </a:r>
            <a:r>
              <a:rPr lang="it-IT" sz="2359" dirty="0"/>
              <a:t> with </a:t>
            </a:r>
            <a:r>
              <a:rPr lang="it-IT" sz="2359" dirty="0" err="1"/>
              <a:t>melt</a:t>
            </a:r>
            <a:r>
              <a:rPr lang="it-IT" sz="2359" dirty="0"/>
              <a:t> </a:t>
            </a:r>
            <a:r>
              <a:rPr lang="it-IT" sz="2359" dirty="0" err="1"/>
              <a:t>butter</a:t>
            </a:r>
            <a:r>
              <a:rPr lang="it-IT" sz="2359" dirty="0"/>
              <a:t> and </a:t>
            </a:r>
            <a:r>
              <a:rPr lang="it-IT" sz="2359" dirty="0" err="1"/>
              <a:t>then</a:t>
            </a:r>
            <a:r>
              <a:rPr lang="it-IT" sz="2359" dirty="0"/>
              <a:t> put some </a:t>
            </a:r>
            <a:r>
              <a:rPr lang="it-IT" sz="2359" dirty="0" err="1"/>
              <a:t>chopped</a:t>
            </a:r>
            <a:r>
              <a:rPr lang="it-IT" sz="2359" dirty="0"/>
              <a:t> </a:t>
            </a:r>
            <a:r>
              <a:rPr lang="it-IT" sz="2359" dirty="0" err="1"/>
              <a:t>walnuts</a:t>
            </a:r>
            <a:r>
              <a:rPr lang="it-IT" sz="2359" dirty="0"/>
              <a:t> and </a:t>
            </a:r>
            <a:r>
              <a:rPr lang="it-IT" sz="2359" dirty="0" err="1"/>
              <a:t>cinnamon</a:t>
            </a:r>
            <a:r>
              <a:rPr lang="it-IT" sz="2359" dirty="0"/>
              <a:t> on, </a:t>
            </a:r>
            <a:r>
              <a:rPr lang="it-IT" sz="2359" dirty="0" err="1"/>
              <a:t>then</a:t>
            </a:r>
            <a:r>
              <a:rPr lang="it-IT" sz="2359" dirty="0"/>
              <a:t> put 6 more </a:t>
            </a:r>
            <a:r>
              <a:rPr lang="it-IT" sz="2359" dirty="0" err="1"/>
              <a:t>phyllo</a:t>
            </a:r>
            <a:r>
              <a:rPr lang="it-IT" sz="2359" dirty="0"/>
              <a:t> with the </a:t>
            </a:r>
            <a:r>
              <a:rPr lang="it-IT" sz="2359" dirty="0" err="1"/>
              <a:t>same</a:t>
            </a:r>
            <a:r>
              <a:rPr lang="it-IT" sz="2359" dirty="0"/>
              <a:t> procedure</a:t>
            </a:r>
          </a:p>
          <a:p>
            <a:pPr lvl="0">
              <a:buSzPct val="45000"/>
              <a:buFont typeface="StarSymbol"/>
              <a:buChar char="●"/>
            </a:pPr>
            <a:r>
              <a:rPr lang="it-IT" sz="2359" dirty="0"/>
              <a:t>Take a </a:t>
            </a:r>
            <a:r>
              <a:rPr lang="it-IT" sz="2359" dirty="0" err="1"/>
              <a:t>sharp</a:t>
            </a:r>
            <a:r>
              <a:rPr lang="it-IT" sz="2359" dirty="0"/>
              <a:t> </a:t>
            </a:r>
            <a:r>
              <a:rPr lang="it-IT" sz="2359" dirty="0" err="1"/>
              <a:t>knife</a:t>
            </a:r>
            <a:r>
              <a:rPr lang="it-IT" sz="2359" dirty="0"/>
              <a:t> and </a:t>
            </a:r>
            <a:r>
              <a:rPr lang="it-IT" sz="2359" dirty="0" err="1"/>
              <a:t>cut</a:t>
            </a:r>
            <a:r>
              <a:rPr lang="it-IT" sz="2359" dirty="0"/>
              <a:t> </a:t>
            </a:r>
            <a:r>
              <a:rPr lang="it-IT" sz="2359" dirty="0" err="1"/>
              <a:t>it</a:t>
            </a:r>
            <a:r>
              <a:rPr lang="it-IT" sz="2359" dirty="0"/>
              <a:t> to </a:t>
            </a:r>
            <a:r>
              <a:rPr lang="it-IT" sz="2359" dirty="0" err="1"/>
              <a:t>form</a:t>
            </a:r>
            <a:r>
              <a:rPr lang="it-IT" sz="2359" dirty="0"/>
              <a:t> </a:t>
            </a:r>
            <a:r>
              <a:rPr lang="it-IT" sz="2359" dirty="0" err="1"/>
              <a:t>rhombuses</a:t>
            </a:r>
            <a:endParaRPr lang="it-IT" sz="2359" dirty="0"/>
          </a:p>
          <a:p>
            <a:pPr lvl="0">
              <a:buSzPct val="45000"/>
              <a:buFont typeface="StarSymbol"/>
              <a:buChar char="●"/>
            </a:pPr>
            <a:r>
              <a:rPr lang="it-IT" sz="2359" dirty="0" err="1"/>
              <a:t>Bake</a:t>
            </a:r>
            <a:r>
              <a:rPr lang="it-IT" sz="2359" dirty="0"/>
              <a:t> 40 minutes at 180° just the time to </a:t>
            </a:r>
            <a:r>
              <a:rPr lang="it-IT" sz="2359" dirty="0" err="1"/>
              <a:t>cook</a:t>
            </a:r>
            <a:r>
              <a:rPr lang="it-IT" sz="2359" dirty="0"/>
              <a:t> and turn </a:t>
            </a:r>
            <a:r>
              <a:rPr lang="it-IT" sz="2359" dirty="0" err="1"/>
              <a:t>it</a:t>
            </a:r>
            <a:r>
              <a:rPr lang="it-IT" sz="2359" dirty="0"/>
              <a:t> golden</a:t>
            </a:r>
          </a:p>
          <a:p>
            <a:pPr lvl="0">
              <a:buSzPct val="45000"/>
              <a:buFont typeface="StarSymbol"/>
              <a:buChar char="●"/>
            </a:pPr>
            <a:r>
              <a:rPr lang="it-IT" sz="2359" dirty="0" err="1"/>
              <a:t>As</a:t>
            </a:r>
            <a:r>
              <a:rPr lang="it-IT" sz="2359" dirty="0"/>
              <a:t> </a:t>
            </a:r>
            <a:r>
              <a:rPr lang="it-IT" sz="2359" dirty="0" err="1"/>
              <a:t>soon</a:t>
            </a:r>
            <a:r>
              <a:rPr lang="it-IT" sz="2359" dirty="0"/>
              <a:t> </a:t>
            </a:r>
            <a:r>
              <a:rPr lang="it-IT" sz="2359" dirty="0" err="1"/>
              <a:t>as</a:t>
            </a:r>
            <a:r>
              <a:rPr lang="it-IT" sz="2359" dirty="0"/>
              <a:t> </a:t>
            </a:r>
            <a:r>
              <a:rPr lang="it-IT" sz="2359" dirty="0" err="1"/>
              <a:t>it</a:t>
            </a:r>
            <a:r>
              <a:rPr lang="it-IT" sz="2359" dirty="0"/>
              <a:t> </a:t>
            </a:r>
            <a:r>
              <a:rPr lang="it-IT" sz="2359" dirty="0" err="1"/>
              <a:t>is</a:t>
            </a:r>
            <a:r>
              <a:rPr lang="it-IT" sz="2359" dirty="0"/>
              <a:t> </a:t>
            </a:r>
            <a:r>
              <a:rPr lang="it-IT" sz="2359" dirty="0" err="1"/>
              <a:t>removed</a:t>
            </a:r>
            <a:r>
              <a:rPr lang="it-IT" sz="2359" dirty="0"/>
              <a:t> from the </a:t>
            </a:r>
            <a:r>
              <a:rPr lang="it-IT" sz="2359" dirty="0" err="1"/>
              <a:t>oven</a:t>
            </a:r>
            <a:r>
              <a:rPr lang="it-IT" sz="2359" dirty="0"/>
              <a:t> </a:t>
            </a:r>
            <a:r>
              <a:rPr lang="it-IT" sz="2359" dirty="0" err="1"/>
              <a:t>immediately</a:t>
            </a:r>
            <a:r>
              <a:rPr lang="it-IT" sz="2359" dirty="0"/>
              <a:t> put the </a:t>
            </a:r>
            <a:r>
              <a:rPr lang="it-IT" sz="2359" dirty="0" err="1"/>
              <a:t>sauce</a:t>
            </a:r>
            <a:r>
              <a:rPr lang="it-IT" sz="2359" dirty="0"/>
              <a:t> </a:t>
            </a:r>
            <a:r>
              <a:rPr lang="it-IT" sz="2359" dirty="0" err="1"/>
              <a:t>that</a:t>
            </a:r>
            <a:r>
              <a:rPr lang="it-IT" sz="2359" dirty="0"/>
              <a:t> </a:t>
            </a:r>
            <a:r>
              <a:rPr lang="it-IT" sz="2359" dirty="0" err="1"/>
              <a:t>we</a:t>
            </a:r>
            <a:r>
              <a:rPr lang="it-IT" sz="2359" dirty="0"/>
              <a:t> </a:t>
            </a:r>
            <a:r>
              <a:rPr lang="it-IT" sz="2359" dirty="0" err="1"/>
              <a:t>had</a:t>
            </a:r>
            <a:r>
              <a:rPr lang="it-IT" sz="2359" dirty="0"/>
              <a:t> </a:t>
            </a:r>
            <a:r>
              <a:rPr lang="it-IT" sz="2359" dirty="0" err="1"/>
              <a:t>cooled</a:t>
            </a:r>
            <a:r>
              <a:rPr lang="it-IT" sz="2359" dirty="0"/>
              <a:t> and </a:t>
            </a:r>
            <a:r>
              <a:rPr lang="it-IT" sz="2359" dirty="0" err="1"/>
              <a:t>let</a:t>
            </a:r>
            <a:r>
              <a:rPr lang="it-IT" sz="2359" dirty="0"/>
              <a:t> </a:t>
            </a:r>
            <a:r>
              <a:rPr lang="it-IT" sz="2359" dirty="0" err="1"/>
              <a:t>it</a:t>
            </a:r>
            <a:r>
              <a:rPr lang="it-IT" sz="2359" dirty="0"/>
              <a:t> </a:t>
            </a:r>
            <a:r>
              <a:rPr lang="it-IT" sz="2359" dirty="0" err="1"/>
              <a:t>fit</a:t>
            </a:r>
            <a:r>
              <a:rPr lang="it-IT" sz="2359" dirty="0"/>
              <a:t> </a:t>
            </a:r>
            <a:r>
              <a:rPr lang="it-IT" sz="2359" dirty="0" err="1"/>
              <a:t>well</a:t>
            </a:r>
            <a:r>
              <a:rPr lang="it-IT" sz="2359" dirty="0"/>
              <a:t> </a:t>
            </a:r>
            <a:r>
              <a:rPr lang="it-IT" sz="2359" dirty="0" err="1"/>
              <a:t>into</a:t>
            </a:r>
            <a:r>
              <a:rPr lang="it-IT" sz="2359" dirty="0"/>
              <a:t> the </a:t>
            </a:r>
            <a:r>
              <a:rPr lang="it-IT" sz="2359" dirty="0" err="1"/>
              <a:t>holes</a:t>
            </a:r>
            <a:r>
              <a:rPr lang="it-IT" sz="2359" dirty="0"/>
              <a:t>, </a:t>
            </a:r>
            <a:r>
              <a:rPr lang="it-IT" sz="2359" dirty="0" err="1"/>
              <a:t>let</a:t>
            </a:r>
            <a:r>
              <a:rPr lang="it-IT" sz="2359" dirty="0"/>
              <a:t> cool and serve</a:t>
            </a:r>
            <a:r>
              <a:rPr lang="it-IT" sz="1996" dirty="0"/>
              <a:t>.</a:t>
            </a:r>
          </a:p>
        </p:txBody>
      </p:sp>
      <p:sp>
        <p:nvSpPr>
          <p:cNvPr id="4" name="Rettangolo 3">
            <a:extLst>
              <a:ext uri="{FF2B5EF4-FFF2-40B4-BE49-F238E27FC236}">
                <a16:creationId xmlns:a16="http://schemas.microsoft.com/office/drawing/2014/main" id="{80563FE6-688A-4CDF-8A2B-9E8B0323B149}"/>
              </a:ext>
            </a:extLst>
          </p:cNvPr>
          <p:cNvSpPr/>
          <p:nvPr/>
        </p:nvSpPr>
        <p:spPr>
          <a:xfrm>
            <a:off x="9047458" y="5558044"/>
            <a:ext cx="1689373" cy="369332"/>
          </a:xfrm>
          <a:prstGeom prst="rect">
            <a:avLst/>
          </a:prstGeom>
        </p:spPr>
        <p:txBody>
          <a:bodyPr wrap="none">
            <a:spAutoFit/>
          </a:bodyPr>
          <a:lstStyle/>
          <a:p>
            <a:r>
              <a:rPr lang="it-IT" dirty="0"/>
              <a:t>To be </a:t>
            </a:r>
            <a:r>
              <a:rPr lang="it-IT" dirty="0" err="1"/>
              <a:t>continued</a:t>
            </a:r>
            <a:endParaRPr lang="it-IT" dirty="0"/>
          </a:p>
        </p:txBody>
      </p:sp>
    </p:spTree>
  </p:cSld>
  <p:clrMapOvr>
    <a:masterClrMapping/>
  </p:clrMapOvr>
  <p:transition spd="med">
    <p:wheel spokes="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1">
            <a:extLst>
              <a:ext uri="{FF2B5EF4-FFF2-40B4-BE49-F238E27FC236}">
                <a16:creationId xmlns:a16="http://schemas.microsoft.com/office/drawing/2014/main" id="{4BAEC10C-2D82-4778-A543-5D28B45203CC}"/>
              </a:ext>
            </a:extLst>
          </p:cNvPr>
          <p:cNvPicPr>
            <a:picLocks noGrp="1" noChangeAspect="1"/>
          </p:cNvPicPr>
          <p:nvPr>
            <p:ph type="pic" idx="4294967295"/>
          </p:nvPr>
        </p:nvPicPr>
        <p:blipFill>
          <a:blip r:embed="rId3">
            <a:lum/>
            <a:alphaModFix/>
          </a:blip>
          <a:srcRect/>
          <a:stretch>
            <a:fillRect/>
          </a:stretch>
        </p:blipFill>
        <p:spPr>
          <a:xfrm>
            <a:off x="7554913" y="327025"/>
            <a:ext cx="4637087" cy="4637088"/>
          </a:xfrm>
        </p:spPr>
      </p:pic>
      <p:sp>
        <p:nvSpPr>
          <p:cNvPr id="3" name="CasellaDiTesto 2">
            <a:extLst>
              <a:ext uri="{FF2B5EF4-FFF2-40B4-BE49-F238E27FC236}">
                <a16:creationId xmlns:a16="http://schemas.microsoft.com/office/drawing/2014/main" id="{9DE21D56-2C63-4770-B7A8-21B6187FBBFE}"/>
              </a:ext>
            </a:extLst>
          </p:cNvPr>
          <p:cNvSpPr txBox="1"/>
          <p:nvPr/>
        </p:nvSpPr>
        <p:spPr>
          <a:xfrm>
            <a:off x="2503274" y="5160048"/>
            <a:ext cx="6554273" cy="1125993"/>
          </a:xfrm>
          <a:prstGeom prst="rect">
            <a:avLst/>
          </a:prstGeom>
          <a:noFill/>
          <a:ln cap="flat">
            <a:noFill/>
          </a:ln>
        </p:spPr>
        <p:txBody>
          <a:bodyPr vert="horz" wrap="none" lIns="81650" tIns="40820" rIns="81650" bIns="40820" anchor="t" anchorCtr="0" compatLnSpc="0">
            <a:spAutoFit/>
          </a:bodyPr>
          <a:lstStyle/>
          <a:p>
            <a:pPr defTabSz="829544" hangingPunct="0">
              <a:defRPr sz="1800" b="0" i="0" u="none" strike="noStrike" kern="0" cap="none" spc="0" baseline="0">
                <a:solidFill>
                  <a:srgbClr val="000000"/>
                </a:solidFill>
                <a:uFillTx/>
              </a:defRPr>
            </a:pPr>
            <a:r>
              <a:rPr lang="it-IT" sz="2359" dirty="0" err="1">
                <a:solidFill>
                  <a:srgbClr val="FF0000"/>
                </a:solidFill>
                <a:latin typeface="Liberation Sans" pitchFamily="18"/>
                <a:ea typeface="Microsoft YaHei" pitchFamily="2"/>
                <a:cs typeface="Mangal" pitchFamily="2"/>
              </a:rPr>
              <a:t>Baklava</a:t>
            </a:r>
            <a:r>
              <a:rPr lang="it-IT" sz="2359" dirty="0">
                <a:solidFill>
                  <a:srgbClr val="FF0000"/>
                </a:solidFill>
                <a:latin typeface="Liberation Sans" pitchFamily="18"/>
                <a:ea typeface="Microsoft YaHei" pitchFamily="2"/>
                <a:cs typeface="Mangal" pitchFamily="2"/>
              </a:rPr>
              <a:t>  </a:t>
            </a:r>
            <a:r>
              <a:rPr lang="it-IT" sz="2359" dirty="0" err="1">
                <a:solidFill>
                  <a:srgbClr val="FF0000"/>
                </a:solidFill>
                <a:latin typeface="Liberation Sans" pitchFamily="18"/>
                <a:ea typeface="Microsoft YaHei" pitchFamily="2"/>
                <a:cs typeface="Mangal" pitchFamily="2"/>
              </a:rPr>
              <a:t>is</a:t>
            </a:r>
            <a:r>
              <a:rPr lang="it-IT" sz="2359" dirty="0">
                <a:solidFill>
                  <a:srgbClr val="FF0000"/>
                </a:solidFill>
                <a:latin typeface="Liberation Sans" pitchFamily="18"/>
                <a:ea typeface="Microsoft YaHei" pitchFamily="2"/>
                <a:cs typeface="Mangal" pitchFamily="2"/>
              </a:rPr>
              <a:t> a </a:t>
            </a:r>
            <a:r>
              <a:rPr lang="it-IT" sz="2359" dirty="0" err="1">
                <a:solidFill>
                  <a:srgbClr val="FF0000"/>
                </a:solidFill>
                <a:latin typeface="Liberation Sans" pitchFamily="18"/>
                <a:ea typeface="Microsoft YaHei" pitchFamily="2"/>
                <a:cs typeface="Mangal" pitchFamily="2"/>
              </a:rPr>
              <a:t>very</a:t>
            </a:r>
            <a:r>
              <a:rPr lang="it-IT" sz="2359" dirty="0">
                <a:solidFill>
                  <a:srgbClr val="FF0000"/>
                </a:solidFill>
                <a:latin typeface="Liberation Sans" pitchFamily="18"/>
                <a:ea typeface="Microsoft YaHei" pitchFamily="2"/>
                <a:cs typeface="Mangal" pitchFamily="2"/>
              </a:rPr>
              <a:t> </a:t>
            </a:r>
            <a:r>
              <a:rPr lang="it-IT" sz="2359" dirty="0" err="1">
                <a:solidFill>
                  <a:srgbClr val="FF0000"/>
                </a:solidFill>
                <a:latin typeface="Liberation Sans" pitchFamily="18"/>
                <a:ea typeface="Microsoft YaHei" pitchFamily="2"/>
                <a:cs typeface="Mangal" pitchFamily="2"/>
              </a:rPr>
              <a:t>caloric</a:t>
            </a:r>
            <a:r>
              <a:rPr lang="it-IT" sz="2359" dirty="0">
                <a:solidFill>
                  <a:srgbClr val="FF0000"/>
                </a:solidFill>
                <a:latin typeface="Liberation Sans" pitchFamily="18"/>
                <a:ea typeface="Microsoft YaHei" pitchFamily="2"/>
                <a:cs typeface="Mangal" pitchFamily="2"/>
              </a:rPr>
              <a:t> dessert, so be </a:t>
            </a:r>
            <a:r>
              <a:rPr lang="it-IT" sz="2359" dirty="0" err="1">
                <a:solidFill>
                  <a:srgbClr val="FF0000"/>
                </a:solidFill>
                <a:latin typeface="Liberation Sans" pitchFamily="18"/>
                <a:ea typeface="Microsoft YaHei" pitchFamily="2"/>
                <a:cs typeface="Mangal" pitchFamily="2"/>
              </a:rPr>
              <a:t>careful</a:t>
            </a:r>
            <a:r>
              <a:rPr lang="it-IT" sz="2359" dirty="0">
                <a:solidFill>
                  <a:srgbClr val="FF0000"/>
                </a:solidFill>
                <a:latin typeface="Liberation Sans" pitchFamily="18"/>
                <a:ea typeface="Microsoft YaHei" pitchFamily="2"/>
                <a:cs typeface="Mangal" pitchFamily="2"/>
              </a:rPr>
              <a:t> </a:t>
            </a:r>
          </a:p>
          <a:p>
            <a:pPr defTabSz="829544" hangingPunct="0">
              <a:defRPr sz="1800" b="0" i="0" u="none" strike="noStrike" kern="0" cap="none" spc="0" baseline="0">
                <a:solidFill>
                  <a:srgbClr val="000000"/>
                </a:solidFill>
                <a:uFillTx/>
              </a:defRPr>
            </a:pPr>
            <a:r>
              <a:rPr lang="it-IT" sz="2359" dirty="0">
                <a:solidFill>
                  <a:srgbClr val="FF0000"/>
                </a:solidFill>
                <a:latin typeface="Liberation Sans" pitchFamily="18"/>
                <a:ea typeface="Microsoft YaHei" pitchFamily="2"/>
                <a:cs typeface="Mangal" pitchFamily="2"/>
              </a:rPr>
              <a:t>with the </a:t>
            </a:r>
            <a:r>
              <a:rPr lang="it-IT" sz="2359" dirty="0" err="1">
                <a:solidFill>
                  <a:srgbClr val="FF0000"/>
                </a:solidFill>
                <a:latin typeface="Liberation Sans" pitchFamily="18"/>
                <a:ea typeface="Microsoft YaHei" pitchFamily="2"/>
                <a:cs typeface="Mangal" pitchFamily="2"/>
              </a:rPr>
              <a:t>portions</a:t>
            </a:r>
            <a:r>
              <a:rPr lang="it-IT" sz="2359" dirty="0">
                <a:solidFill>
                  <a:srgbClr val="FF0000"/>
                </a:solidFill>
                <a:latin typeface="Liberation Sans" pitchFamily="18"/>
                <a:ea typeface="Microsoft YaHei" pitchFamily="2"/>
                <a:cs typeface="Mangal" pitchFamily="2"/>
              </a:rPr>
              <a:t>. </a:t>
            </a:r>
          </a:p>
          <a:p>
            <a:pPr algn="ctr" defTabSz="829544" hangingPunct="0">
              <a:defRPr sz="1800" b="0" i="0" u="none" strike="noStrike" kern="0" cap="none" spc="0" baseline="0">
                <a:solidFill>
                  <a:srgbClr val="000000"/>
                </a:solidFill>
                <a:uFillTx/>
              </a:defRPr>
            </a:pPr>
            <a:r>
              <a:rPr lang="it-IT" sz="2359" dirty="0">
                <a:latin typeface="Liberation Sans" pitchFamily="18"/>
                <a:ea typeface="Microsoft YaHei" pitchFamily="2"/>
                <a:cs typeface="Mangal" pitchFamily="2"/>
              </a:rPr>
              <a:t>(Martina </a:t>
            </a:r>
            <a:r>
              <a:rPr lang="it-IT" sz="2359" dirty="0" err="1">
                <a:latin typeface="Liberation Sans" pitchFamily="18"/>
                <a:ea typeface="Microsoft YaHei" pitchFamily="2"/>
                <a:cs typeface="Mangal" pitchFamily="2"/>
              </a:rPr>
              <a:t>Selmanaj</a:t>
            </a:r>
            <a:r>
              <a:rPr lang="it-IT" sz="2359" dirty="0">
                <a:latin typeface="Liberation Sans" pitchFamily="18"/>
                <a:ea typeface="Microsoft YaHei" pitchFamily="2"/>
                <a:cs typeface="Mangal" pitchFamily="2"/>
              </a:rPr>
              <a:t>)</a:t>
            </a:r>
          </a:p>
        </p:txBody>
      </p:sp>
    </p:spTree>
  </p:cSld>
  <p:clrMapOvr>
    <a:masterClrMapping/>
  </p:clrMapOvr>
  <p:transition spd="med">
    <p:pull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875F6DA-498E-4BE8-9D9B-3B13BD0A0050}"/>
              </a:ext>
            </a:extLst>
          </p:cNvPr>
          <p:cNvSpPr/>
          <p:nvPr/>
        </p:nvSpPr>
        <p:spPr>
          <a:xfrm>
            <a:off x="2835966" y="444193"/>
            <a:ext cx="6096000" cy="7552965"/>
          </a:xfrm>
          <a:prstGeom prst="rect">
            <a:avLst/>
          </a:prstGeom>
        </p:spPr>
        <p:txBody>
          <a:bodyPr>
            <a:spAutoFit/>
          </a:bodyPr>
          <a:lstStyle/>
          <a:p>
            <a:pPr algn="ctr">
              <a:lnSpc>
                <a:spcPct val="107000"/>
              </a:lnSpc>
              <a:spcAft>
                <a:spcPts val="800"/>
              </a:spcAft>
            </a:pPr>
            <a:r>
              <a:rPr lang="it-IT"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Carbonara</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Ingredients</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350 g spaghetti                     120 g </a:t>
            </a:r>
            <a:r>
              <a:rPr lang="it-IT"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pork</a:t>
            </a:r>
            <a:r>
              <a:rPr lang="it-IT"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cheek (bacon)</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30 g roman pecorino             20 g grated parmesan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2 large yolks                             Salt</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Pepper</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4 people</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Preparation</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1 Cut the bacon into sticks</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2 Mix the yolks with pecorino and the parmesan. Add 40 -50 g water.</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Mix with a whisk so that the yolks become creamy.</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Salt and pepper.</a:t>
            </a:r>
          </a:p>
          <a:p>
            <a:pPr algn="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To be continued</a:t>
            </a:r>
          </a:p>
          <a:p>
            <a:pPr>
              <a:lnSpc>
                <a:spcPct val="107000"/>
              </a:lnSpc>
              <a:spcAft>
                <a:spcPts val="800"/>
              </a:spcAft>
              <a:tabLst>
                <a:tab pos="1771650" algn="l"/>
              </a:tabLst>
            </a:pP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771650" algn="l"/>
              </a:tabLst>
            </a:pP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0870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5839" y="2862871"/>
            <a:ext cx="4820323" cy="2648320"/>
          </a:xfrm>
        </p:spPr>
      </p:pic>
      <p:sp>
        <p:nvSpPr>
          <p:cNvPr id="2" name="Title 1"/>
          <p:cNvSpPr>
            <a:spLocks noGrp="1"/>
          </p:cNvSpPr>
          <p:nvPr>
            <p:ph type="title"/>
          </p:nvPr>
        </p:nvSpPr>
        <p:spPr/>
        <p:txBody>
          <a:bodyPr>
            <a:normAutofit/>
          </a:bodyPr>
          <a:lstStyle/>
          <a:p>
            <a:r>
              <a:rPr lang="en-US" dirty="0"/>
              <a:t>SOFT CAKE WITH APPLES</a:t>
            </a:r>
          </a:p>
        </p:txBody>
      </p:sp>
      <p:sp>
        <p:nvSpPr>
          <p:cNvPr id="3" name="CasellaDiTesto 2">
            <a:extLst>
              <a:ext uri="{FF2B5EF4-FFF2-40B4-BE49-F238E27FC236}">
                <a16:creationId xmlns:a16="http://schemas.microsoft.com/office/drawing/2014/main" id="{D328161C-3503-4994-8DBE-39ACCA3AC547}"/>
              </a:ext>
            </a:extLst>
          </p:cNvPr>
          <p:cNvSpPr txBox="1"/>
          <p:nvPr/>
        </p:nvSpPr>
        <p:spPr>
          <a:xfrm>
            <a:off x="8506162" y="6308035"/>
            <a:ext cx="3036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Book Antiqua"/>
                <a:ea typeface="+mn-ea"/>
                <a:cs typeface="+mn-cs"/>
              </a:rPr>
              <a:t>To be </a:t>
            </a:r>
            <a:r>
              <a:rPr kumimoji="0" lang="it-IT" sz="1800" b="0" i="0" u="none" strike="noStrike" kern="1200" cap="none" spc="0" normalizeH="0" baseline="0" noProof="0" dirty="0" err="1">
                <a:ln>
                  <a:noFill/>
                </a:ln>
                <a:solidFill>
                  <a:prstClr val="black"/>
                </a:solidFill>
                <a:effectLst/>
                <a:uLnTx/>
                <a:uFillTx/>
                <a:latin typeface="Book Antiqua"/>
                <a:ea typeface="+mn-ea"/>
                <a:cs typeface="+mn-cs"/>
              </a:rPr>
              <a:t>continued</a:t>
            </a:r>
            <a:endParaRPr kumimoji="0" lang="it-IT" sz="1800" b="0" i="0" u="none" strike="noStrike" kern="1200" cap="none" spc="0" normalizeH="0" baseline="0" noProof="0" dirty="0">
              <a:ln>
                <a:noFill/>
              </a:ln>
              <a:solidFill>
                <a:prstClr val="black"/>
              </a:solidFill>
              <a:effectLst/>
              <a:uLnTx/>
              <a:uFillTx/>
              <a:latin typeface="Book Antiqua"/>
              <a:ea typeface="+mn-ea"/>
              <a:cs typeface="+mn-cs"/>
            </a:endParaRPr>
          </a:p>
        </p:txBody>
      </p:sp>
    </p:spTree>
    <p:extLst>
      <p:ext uri="{BB962C8B-B14F-4D97-AF65-F5344CB8AC3E}">
        <p14:creationId xmlns:p14="http://schemas.microsoft.com/office/powerpoint/2010/main" val="382139764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5FF554C-A7E7-418C-8A4C-2959DEFA794D}"/>
              </a:ext>
            </a:extLst>
          </p:cNvPr>
          <p:cNvSpPr/>
          <p:nvPr/>
        </p:nvSpPr>
        <p:spPr>
          <a:xfrm>
            <a:off x="3048000" y="214883"/>
            <a:ext cx="6096000" cy="6029279"/>
          </a:xfrm>
          <a:prstGeom prst="rect">
            <a:avLst/>
          </a:prstGeom>
        </p:spPr>
        <p:txBody>
          <a:bodyPr>
            <a:spAutoFit/>
          </a:bodyPr>
          <a:lstStyle/>
          <a:p>
            <a:pP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3 Put a pot of water on the fire and let it boil. Meanwhile, cook the bacon in a pan without oil, on low heat: brown it until it becomes crispy (about 7-8’). Cook pasta. Beware its cooking time: it must be ready together with bacon, so that it can be seasoned immediately.</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4 Drain the pasta al dente, without drying too much (alternatively, keep a little cooking water), and put it back in the pot or in a glass bowl: it is important that the pasta is seasoned off the heat. Season immediately with the bacon and its fat. Mix well.</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5 Pour the egg yolk mixture over the spaghetti and stir, so that it hardens slightly, without making lumps, always away from the heat. Serve immediately, completing with other pecorino cheese to taste and a minced pepper.</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771650" algn="l"/>
              </a:tabLst>
            </a:pPr>
            <a:r>
              <a:rPr lang="en-GB" b="1" dirty="0">
                <a:latin typeface="Calibri" panose="020F0502020204030204" pitchFamily="34" charset="0"/>
                <a:ea typeface="Calibri" panose="020F0502020204030204" pitchFamily="34" charset="0"/>
                <a:cs typeface="Times New Roman" panose="02020603050405020304" pitchFamily="18" charset="0"/>
              </a:rPr>
              <a:t>(Arianna </a:t>
            </a:r>
            <a:r>
              <a:rPr lang="en-GB" b="1" dirty="0" err="1">
                <a:latin typeface="Calibri" panose="020F0502020204030204" pitchFamily="34" charset="0"/>
                <a:ea typeface="Calibri" panose="020F0502020204030204" pitchFamily="34" charset="0"/>
                <a:cs typeface="Times New Roman" panose="02020603050405020304" pitchFamily="18" charset="0"/>
              </a:rPr>
              <a:t>Fortina</a:t>
            </a:r>
            <a:r>
              <a:rPr lang="en-GB" b="1" dirty="0">
                <a:latin typeface="Calibri" panose="020F0502020204030204" pitchFamily="34" charset="0"/>
                <a:ea typeface="Calibri" panose="020F0502020204030204" pitchFamily="34" charset="0"/>
                <a:cs typeface="Times New Roman" panose="02020603050405020304" pitchFamily="18" charset="0"/>
              </a:rPr>
              <a:t>)</a:t>
            </a:r>
            <a:endParaRPr lang="it-IT" dirty="0"/>
          </a:p>
        </p:txBody>
      </p:sp>
    </p:spTree>
    <p:extLst>
      <p:ext uri="{BB962C8B-B14F-4D97-AF65-F5344CB8AC3E}">
        <p14:creationId xmlns:p14="http://schemas.microsoft.com/office/powerpoint/2010/main" val="391705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B53EBA7-5BB1-41C0-BC95-612FEE1C4508}"/>
              </a:ext>
            </a:extLst>
          </p:cNvPr>
          <p:cNvSpPr/>
          <p:nvPr/>
        </p:nvSpPr>
        <p:spPr>
          <a:xfrm>
            <a:off x="3140765" y="1262875"/>
            <a:ext cx="6096000" cy="4532266"/>
          </a:xfrm>
          <a:prstGeom prst="rect">
            <a:avLst/>
          </a:prstGeom>
        </p:spPr>
        <p:txBody>
          <a:bodyPr>
            <a:spAutoFit/>
          </a:bodyPr>
          <a:lstStyle/>
          <a:p>
            <a:pPr algn="ctr">
              <a:lnSpc>
                <a:spcPct val="107000"/>
              </a:lnSpc>
              <a:spcAft>
                <a:spcPts val="800"/>
              </a:spcAft>
            </a:pPr>
            <a:r>
              <a:rPr lang="en-GB" sz="2400" dirty="0">
                <a:solidFill>
                  <a:srgbClr val="222222"/>
                </a:solidFill>
                <a:latin typeface="Arial" panose="020B0604020202020204" pitchFamily="34" charset="0"/>
                <a:ea typeface="Calibri" panose="020F0502020204030204" pitchFamily="34" charset="0"/>
                <a:cs typeface="Times New Roman" panose="02020603050405020304" pitchFamily="18" charset="0"/>
              </a:rPr>
              <a:t>Pizza</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t>Put flour in a bowl</a:t>
            </a:r>
            <a:b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br>
            <a: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t>Add warm water, salt, olive oil, yeast.</a:t>
            </a:r>
            <a:b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br>
            <a: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t>Mix well with a wooden spoon.</a:t>
            </a:r>
            <a:b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br>
            <a: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t>Leave it to set for 10 minutes</a:t>
            </a:r>
            <a:b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br>
            <a: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t>Roll the pasta in large rounds.</a:t>
            </a:r>
            <a:b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br>
            <a: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t>Mix the sauce with olive oil.</a:t>
            </a:r>
            <a:b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br>
            <a: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t>Put the sauce on the top , put also small pieces of mozzarella cheese.</a:t>
            </a:r>
            <a:b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br>
            <a: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t>Bake the pizza ten , fifteen minutes in the oven.</a:t>
            </a:r>
            <a:b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br>
            <a: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t>Eat with whatever topping you like.</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b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br>
            <a:br>
              <a:rPr lang="en-GB" dirty="0">
                <a:solidFill>
                  <a:srgbClr val="222222"/>
                </a:solidFill>
                <a:latin typeface="Arial" panose="020B0604020202020204" pitchFamily="34" charset="0"/>
                <a:ea typeface="Calibri" panose="020F0502020204030204" pitchFamily="34" charset="0"/>
                <a:cs typeface="Times New Roman" panose="02020603050405020304" pitchFamily="18" charset="0"/>
              </a:rPr>
            </a:br>
            <a:r>
              <a:rPr lang="it-IT" dirty="0">
                <a:latin typeface="Calibri" panose="020F0502020204030204" pitchFamily="34" charset="0"/>
                <a:ea typeface="Calibri" panose="020F0502020204030204" pitchFamily="34" charset="0"/>
                <a:cs typeface="Times New Roman" panose="02020603050405020304" pitchFamily="18" charset="0"/>
              </a:rPr>
              <a:t>(Stefano Giordano)</a:t>
            </a:r>
          </a:p>
        </p:txBody>
      </p:sp>
    </p:spTree>
    <p:extLst>
      <p:ext uri="{BB962C8B-B14F-4D97-AF65-F5344CB8AC3E}">
        <p14:creationId xmlns:p14="http://schemas.microsoft.com/office/powerpoint/2010/main" val="470987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450EBEC-B279-4BD2-A9FE-295F9B93E3B8}"/>
              </a:ext>
            </a:extLst>
          </p:cNvPr>
          <p:cNvSpPr/>
          <p:nvPr/>
        </p:nvSpPr>
        <p:spPr>
          <a:xfrm>
            <a:off x="1152939" y="-156597"/>
            <a:ext cx="9435548" cy="5970865"/>
          </a:xfrm>
          <a:prstGeom prst="rect">
            <a:avLst/>
          </a:prstGeom>
        </p:spPr>
        <p:txBody>
          <a:bodyPr wrap="square">
            <a:spAutoFit/>
          </a:bodyPr>
          <a:lstStyle/>
          <a:p>
            <a:pPr>
              <a:spcAft>
                <a:spcPts val="0"/>
              </a:spcAft>
            </a:pPr>
            <a:r>
              <a:rPr lang="en-GB" sz="2800" kern="50" dirty="0">
                <a:solidFill>
                  <a:srgbClr val="FF0000"/>
                </a:solidFill>
                <a:latin typeface="Times New Roman" panose="02020603050405020304" pitchFamily="18" charset="0"/>
                <a:ea typeface="SimSun" panose="02010600030101010101" pitchFamily="2" charset="-122"/>
                <a:cs typeface="Mangal" panose="02040503050203030202" pitchFamily="18" charset="0"/>
              </a:rPr>
              <a:t>CHOCOLATE CUPCAKES GLUTEN FREE</a:t>
            </a:r>
            <a:r>
              <a:rPr lang="en-GB" sz="1400" kern="50" dirty="0">
                <a:solidFill>
                  <a:srgbClr val="FF0000"/>
                </a:solidFill>
                <a:latin typeface="Times New Roman" panose="02020603050405020304" pitchFamily="18" charset="0"/>
                <a:ea typeface="SimSun" panose="02010600030101010101" pitchFamily="2" charset="-122"/>
                <a:cs typeface="Mangal" panose="02040503050203030202" pitchFamily="18" charset="0"/>
              </a:rPr>
              <a:t>   </a:t>
            </a:r>
            <a:r>
              <a:rPr lang="en-GB" sz="1400" kern="50" dirty="0">
                <a:latin typeface="Times New Roman" panose="02020603050405020304" pitchFamily="18" charset="0"/>
                <a:ea typeface="SimSun" panose="02010600030101010101" pitchFamily="2" charset="-122"/>
                <a:cs typeface="Mangal" panose="02040503050203030202" pitchFamily="18" charset="0"/>
              </a:rPr>
              <a:t>    </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GB" sz="1400" kern="50" dirty="0">
                <a:latin typeface="Times New Roman" panose="02020603050405020304" pitchFamily="18" charset="0"/>
                <a:ea typeface="SimSun" panose="02010600030101010101" pitchFamily="2" charset="-122"/>
                <a:cs typeface="Mangal" panose="02040503050203030202" pitchFamily="18" charset="0"/>
              </a:rPr>
              <a:t> </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GB" sz="1400" kern="50" dirty="0">
                <a:latin typeface="Times New Roman" panose="02020603050405020304" pitchFamily="18" charset="0"/>
                <a:ea typeface="SimSun" panose="02010600030101010101" pitchFamily="2" charset="-122"/>
                <a:cs typeface="Mangal" panose="02040503050203030202" pitchFamily="18" charset="0"/>
              </a:rPr>
              <a:t> </a:t>
            </a:r>
            <a:r>
              <a:rPr lang="en-GB" kern="50" dirty="0">
                <a:solidFill>
                  <a:srgbClr val="FF0000"/>
                </a:solidFill>
                <a:latin typeface="Times New Roman" panose="02020603050405020304" pitchFamily="18" charset="0"/>
                <a:ea typeface="SimSun" panose="02010600030101010101" pitchFamily="2" charset="-122"/>
                <a:cs typeface="Mangal" panose="02040503050203030202" pitchFamily="18" charset="0"/>
              </a:rPr>
              <a:t>INGREDIENTS</a:t>
            </a:r>
            <a:r>
              <a:rPr lang="en-GB" kern="50" dirty="0">
                <a:latin typeface="Times New Roman" panose="02020603050405020304" pitchFamily="18" charset="0"/>
                <a:ea typeface="SimSun" panose="02010600030101010101" pitchFamily="2" charset="-122"/>
                <a:cs typeface="Mangal" panose="02040503050203030202" pitchFamily="18" charset="0"/>
              </a:rPr>
              <a:t>: </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GB" kern="50" dirty="0">
                <a:latin typeface="Times New Roman" panose="02020603050405020304" pitchFamily="18" charset="0"/>
                <a:ea typeface="SimSun" panose="02010600030101010101" pitchFamily="2" charset="-122"/>
                <a:cs typeface="Mangal" panose="02040503050203030202" pitchFamily="18" charset="0"/>
              </a:rPr>
              <a:t>200g rice flour</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GB" kern="50" dirty="0">
                <a:latin typeface="Times New Roman" panose="02020603050405020304" pitchFamily="18" charset="0"/>
                <a:ea typeface="SimSun" panose="02010600030101010101" pitchFamily="2" charset="-122"/>
                <a:cs typeface="Mangal" panose="02040503050203030202" pitchFamily="18" charset="0"/>
              </a:rPr>
              <a:t>170g corn starch </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GB" kern="50" dirty="0">
                <a:latin typeface="Times New Roman" panose="02020603050405020304" pitchFamily="18" charset="0"/>
                <a:ea typeface="SimSun" panose="02010600030101010101" pitchFamily="2" charset="-122"/>
                <a:cs typeface="Mangal" panose="02040503050203030202" pitchFamily="18" charset="0"/>
              </a:rPr>
              <a:t>1 egg </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GB" kern="50" dirty="0">
                <a:latin typeface="Times New Roman" panose="02020603050405020304" pitchFamily="18" charset="0"/>
                <a:ea typeface="SimSun" panose="02010600030101010101" pitchFamily="2" charset="-122"/>
                <a:cs typeface="Mangal" panose="02040503050203030202" pitchFamily="18" charset="0"/>
              </a:rPr>
              <a:t>100g sugar </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GB" kern="50" dirty="0">
                <a:latin typeface="Times New Roman" panose="02020603050405020304" pitchFamily="18" charset="0"/>
                <a:ea typeface="SimSun" panose="02010600030101010101" pitchFamily="2" charset="-122"/>
                <a:cs typeface="Mangal" panose="02040503050203030202" pitchFamily="18" charset="0"/>
              </a:rPr>
              <a:t>50g butter</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GB" kern="50" dirty="0">
                <a:latin typeface="Times New Roman" panose="02020603050405020304" pitchFamily="18" charset="0"/>
                <a:ea typeface="SimSun" panose="02010600030101010101" pitchFamily="2" charset="-122"/>
                <a:cs typeface="Mangal" panose="02040503050203030202" pitchFamily="18" charset="0"/>
              </a:rPr>
              <a:t>100ml milk</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GB" kern="50" dirty="0">
                <a:latin typeface="Times New Roman" panose="02020603050405020304" pitchFamily="18" charset="0"/>
                <a:ea typeface="SimSun" panose="02010600030101010101" pitchFamily="2" charset="-122"/>
                <a:cs typeface="Mangal" panose="02040503050203030202" pitchFamily="18" charset="0"/>
              </a:rPr>
              <a:t> ½ sachet of instant yeast</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GB" kern="50" dirty="0">
                <a:latin typeface="Times New Roman" panose="02020603050405020304" pitchFamily="18" charset="0"/>
                <a:ea typeface="SimSun" panose="02010600030101010101" pitchFamily="2" charset="-122"/>
                <a:cs typeface="Mangal" panose="02040503050203030202" pitchFamily="18" charset="0"/>
              </a:rPr>
              <a:t>1 sachet vanillin </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it-IT" kern="50" dirty="0">
                <a:latin typeface="Times New Roman" panose="02020603050405020304" pitchFamily="18" charset="0"/>
                <a:ea typeface="SimSun" panose="02010600030101010101" pitchFamily="2" charset="-122"/>
                <a:cs typeface="Mangal" panose="02040503050203030202" pitchFamily="18" charset="0"/>
              </a:rPr>
              <a:t>100g chocolate</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it-IT" sz="1400" kern="50" dirty="0">
                <a:latin typeface="Times New Roman" panose="02020603050405020304" pitchFamily="18" charset="0"/>
                <a:ea typeface="SimSun" panose="02010600030101010101" pitchFamily="2" charset="-122"/>
                <a:cs typeface="Mangal" panose="02040503050203030202" pitchFamily="18" charset="0"/>
              </a:rPr>
              <a:t>  </a:t>
            </a:r>
          </a:p>
          <a:p>
            <a:pPr>
              <a:spcAft>
                <a:spcPts val="0"/>
              </a:spcAft>
            </a:pPr>
            <a:r>
              <a:rPr lang="it-IT" kern="50" dirty="0">
                <a:solidFill>
                  <a:srgbClr val="FF0000"/>
                </a:solidFill>
                <a:latin typeface="Times New Roman" panose="02020603050405020304" pitchFamily="18" charset="0"/>
                <a:ea typeface="SimSun" panose="02010600030101010101" pitchFamily="2" charset="-122"/>
                <a:cs typeface="Mangal" panose="02040503050203030202" pitchFamily="18" charset="0"/>
              </a:rPr>
              <a:t>                                        </a:t>
            </a:r>
            <a:r>
              <a:rPr lang="it-IT" sz="3200" kern="50" dirty="0">
                <a:solidFill>
                  <a:srgbClr val="FF0000"/>
                </a:solidFill>
                <a:latin typeface="Times New Roman" panose="02020603050405020304" pitchFamily="18" charset="0"/>
                <a:ea typeface="SimSun" panose="02010600030101010101" pitchFamily="2" charset="-122"/>
                <a:cs typeface="Mangal" panose="02040503050203030202" pitchFamily="18" charset="0"/>
              </a:rPr>
              <a:t>PREPARATION</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it-IT" sz="1400" kern="50" dirty="0">
                <a:solidFill>
                  <a:srgbClr val="FF0000"/>
                </a:solidFill>
                <a:latin typeface="Times New Roman" panose="02020603050405020304" pitchFamily="18" charset="0"/>
                <a:ea typeface="SimSun" panose="02010600030101010101" pitchFamily="2" charset="-122"/>
                <a:cs typeface="Mangal" panose="02040503050203030202" pitchFamily="18" charset="0"/>
              </a:rPr>
              <a:t> </a:t>
            </a:r>
            <a:endParaRPr lang="it-IT" sz="1400" kern="50" dirty="0">
              <a:latin typeface="Times New Roman" panose="02020603050405020304" pitchFamily="18" charset="0"/>
              <a:ea typeface="SimSun" panose="02010600030101010101" pitchFamily="2" charset="-122"/>
              <a:cs typeface="Mangal" panose="02040503050203030202" pitchFamily="18" charset="0"/>
            </a:endParaRPr>
          </a:p>
          <a:p>
            <a:pPr>
              <a:spcAft>
                <a:spcPts val="0"/>
              </a:spcAft>
            </a:pPr>
            <a:r>
              <a:rPr lang="en-US" kern="50" dirty="0">
                <a:solidFill>
                  <a:srgbClr val="000000"/>
                </a:solidFill>
                <a:latin typeface="Times New Roman" panose="02020603050405020304" pitchFamily="18" charset="0"/>
                <a:ea typeface="SimSun" panose="02010600030101010101" pitchFamily="2" charset="-122"/>
                <a:cs typeface="Mangal" panose="02040503050203030202" pitchFamily="18" charset="0"/>
              </a:rPr>
              <a:t>In a large bowl, put the rice flour, the corn starch, the vanillin, the sugar and the instant yeast. Mix everything. In another bowl, beat the melted butter with the egg and add the milk. Work the mixture until obtain a homogeneous consistency. Mix the ingredients and add the chocolate. Fill the cups and bake at 180°C for 20minutes. </a:t>
            </a:r>
          </a:p>
          <a:p>
            <a:pPr>
              <a:spcAft>
                <a:spcPts val="0"/>
              </a:spcAft>
            </a:pPr>
            <a:endParaRPr lang="en-US" sz="1400" kern="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endParaRPr>
          </a:p>
          <a:p>
            <a:pPr algn="ctr">
              <a:spcAft>
                <a:spcPts val="0"/>
              </a:spcAft>
            </a:pPr>
            <a:r>
              <a:rPr lang="en-US" sz="1600" kern="50" dirty="0">
                <a:solidFill>
                  <a:srgbClr val="000000"/>
                </a:solidFill>
                <a:latin typeface="Times New Roman" panose="02020603050405020304" pitchFamily="18" charset="0"/>
                <a:ea typeface="SimSun" panose="02010600030101010101" pitchFamily="2" charset="-122"/>
                <a:cs typeface="Mangal" panose="02040503050203030202" pitchFamily="18" charset="0"/>
              </a:rPr>
              <a:t>(Matteo </a:t>
            </a:r>
            <a:r>
              <a:rPr lang="en-US" sz="1600" kern="50" dirty="0" err="1">
                <a:solidFill>
                  <a:srgbClr val="000000"/>
                </a:solidFill>
                <a:latin typeface="Times New Roman" panose="02020603050405020304" pitchFamily="18" charset="0"/>
                <a:ea typeface="SimSun" panose="02010600030101010101" pitchFamily="2" charset="-122"/>
                <a:cs typeface="Mangal" panose="02040503050203030202" pitchFamily="18" charset="0"/>
              </a:rPr>
              <a:t>Mercante</a:t>
            </a:r>
            <a:r>
              <a:rPr lang="en-US" sz="1600" kern="50" dirty="0">
                <a:solidFill>
                  <a:srgbClr val="000000"/>
                </a:solidFill>
                <a:latin typeface="Times New Roman" panose="02020603050405020304" pitchFamily="18" charset="0"/>
                <a:ea typeface="SimSun" panose="02010600030101010101" pitchFamily="2" charset="-122"/>
                <a:cs typeface="Mangal" panose="02040503050203030202" pitchFamily="18" charset="0"/>
              </a:rPr>
              <a:t>)</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2395222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FAE2796-D851-4EC0-82C9-35A6B3F750FD}"/>
              </a:ext>
            </a:extLst>
          </p:cNvPr>
          <p:cNvSpPr/>
          <p:nvPr/>
        </p:nvSpPr>
        <p:spPr>
          <a:xfrm>
            <a:off x="3048000" y="74364"/>
            <a:ext cx="6096000" cy="6262484"/>
          </a:xfrm>
          <a:prstGeom prst="rect">
            <a:avLst/>
          </a:prstGeom>
        </p:spPr>
        <p:txBody>
          <a:bodyPr>
            <a:spAutoFit/>
          </a:bodyPr>
          <a:lstStyle/>
          <a:p>
            <a:pPr algn="ctr">
              <a:lnSpc>
                <a:spcPct val="115000"/>
              </a:lnSpc>
              <a:spcAft>
                <a:spcPts val="1000"/>
              </a:spcAft>
            </a:pPr>
            <a:r>
              <a:rPr lang="it-IT" dirty="0">
                <a:solidFill>
                  <a:srgbClr val="FF0000"/>
                </a:solidFill>
                <a:latin typeface="Calibri" panose="020F0502020204030204" pitchFamily="34" charset="0"/>
                <a:ea typeface="Times New Roman" panose="02020603050405020304" pitchFamily="18" charset="0"/>
                <a:cs typeface="Calibri" panose="020F0502020204030204" pitchFamily="34" charset="0"/>
              </a:rPr>
              <a:t>PLUMCAKE</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it-IT" dirty="0">
                <a:latin typeface="Calibri" panose="020F0502020204030204" pitchFamily="34" charset="0"/>
                <a:ea typeface="Times New Roman" panose="02020603050405020304" pitchFamily="18" charset="0"/>
                <a:cs typeface="Calibri" panose="020F0502020204030204" pitchFamily="34" charset="0"/>
              </a:rPr>
              <a:t>4 EGGS</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it-IT" dirty="0">
                <a:latin typeface="Calibri" panose="020F0502020204030204" pitchFamily="34" charset="0"/>
                <a:ea typeface="Times New Roman" panose="02020603050405020304" pitchFamily="18" charset="0"/>
                <a:cs typeface="Calibri" panose="020F0502020204030204" pitchFamily="34" charset="0"/>
              </a:rPr>
              <a:t>200 g SUGAR </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it-IT" dirty="0">
                <a:latin typeface="Calibri" panose="020F0502020204030204" pitchFamily="34" charset="0"/>
                <a:ea typeface="Times New Roman" panose="02020603050405020304" pitchFamily="18" charset="0"/>
                <a:cs typeface="Calibri" panose="020F0502020204030204" pitchFamily="34" charset="0"/>
              </a:rPr>
              <a:t>2 JAR WHITE YOGURT</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it-IT" dirty="0">
                <a:latin typeface="Calibri" panose="020F0502020204030204" pitchFamily="34" charset="0"/>
                <a:ea typeface="Times New Roman" panose="02020603050405020304" pitchFamily="18" charset="0"/>
                <a:cs typeface="Calibri" panose="020F0502020204030204" pitchFamily="34" charset="0"/>
              </a:rPr>
              <a:t>90 g SUNFLOWER OIL</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it-IT" dirty="0">
                <a:latin typeface="Calibri" panose="020F0502020204030204" pitchFamily="34" charset="0"/>
                <a:ea typeface="Times New Roman" panose="02020603050405020304" pitchFamily="18" charset="0"/>
                <a:cs typeface="Calibri" panose="020F0502020204030204" pitchFamily="34" charset="0"/>
              </a:rPr>
              <a:t>300 g FLOUR 00</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it-IT" dirty="0">
                <a:latin typeface="Calibri" panose="020F0502020204030204" pitchFamily="34" charset="0"/>
                <a:ea typeface="Times New Roman" panose="02020603050405020304" pitchFamily="18" charset="0"/>
                <a:cs typeface="Calibri" panose="020F0502020204030204" pitchFamily="34" charset="0"/>
              </a:rPr>
              <a:t>1 SACHET OF YEAST</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228600">
              <a:lnSpc>
                <a:spcPct val="115000"/>
              </a:lnSpc>
              <a:spcAft>
                <a:spcPts val="1000"/>
              </a:spcAft>
            </a:pPr>
            <a:r>
              <a:rPr lang="en-GB" dirty="0">
                <a:latin typeface="Calibri" panose="020F0502020204030204" pitchFamily="34" charset="0"/>
                <a:ea typeface="Times New Roman" panose="02020603050405020304" pitchFamily="18" charset="0"/>
                <a:cs typeface="Calibri" panose="020F0502020204030204" pitchFamily="34" charset="0"/>
              </a:rPr>
              <a:t>BREAK THE EGGS IN A BOWL, MIX WITH THE WHISK THEN ADD SUGAR. </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228600">
              <a:lnSpc>
                <a:spcPct val="115000"/>
              </a:lnSpc>
              <a:spcAft>
                <a:spcPts val="1000"/>
              </a:spcAft>
            </a:pPr>
            <a:r>
              <a:rPr lang="en-GB" dirty="0">
                <a:latin typeface="Calibri" panose="020F0502020204030204" pitchFamily="34" charset="0"/>
                <a:ea typeface="Times New Roman" panose="02020603050405020304" pitchFamily="18" charset="0"/>
                <a:cs typeface="Calibri" panose="020F0502020204030204" pitchFamily="34" charset="0"/>
              </a:rPr>
              <a:t>KEEP ON MIXING, POUR IN THE YOGURT, SUNFLOWER OIL AND START ADDING THE FLOUR LITTLE BY LITTLE.</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228600">
              <a:lnSpc>
                <a:spcPct val="115000"/>
              </a:lnSpc>
              <a:spcAft>
                <a:spcPts val="1000"/>
              </a:spcAft>
            </a:pPr>
            <a:r>
              <a:rPr lang="en-GB" dirty="0">
                <a:latin typeface="Calibri" panose="020F0502020204030204" pitchFamily="34" charset="0"/>
                <a:ea typeface="Times New Roman" panose="02020603050405020304" pitchFamily="18" charset="0"/>
                <a:cs typeface="Calibri" panose="020F0502020204030204" pitchFamily="34" charset="0"/>
              </a:rPr>
              <a:t>FINALLY, ADD THE BAKING POWDER.</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228600">
              <a:lnSpc>
                <a:spcPct val="115000"/>
              </a:lnSpc>
              <a:spcAft>
                <a:spcPts val="1000"/>
              </a:spcAft>
            </a:pPr>
            <a:r>
              <a:rPr lang="en-GB" dirty="0">
                <a:latin typeface="Calibri" panose="020F0502020204030204" pitchFamily="34" charset="0"/>
                <a:ea typeface="Times New Roman" panose="02020603050405020304" pitchFamily="18" charset="0"/>
                <a:cs typeface="Calibri" panose="020F0502020204030204" pitchFamily="34" charset="0"/>
              </a:rPr>
              <a:t>POUR THE DOUGH INTO THE BOWL AND PUT IN THE OVEN FOR 20 MINUTES AT 180°C</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a:p>
            <a:pPr marL="228600" algn="ctr">
              <a:lnSpc>
                <a:spcPct val="115000"/>
              </a:lnSpc>
              <a:spcAft>
                <a:spcPts val="1000"/>
              </a:spcAft>
            </a:pPr>
            <a:r>
              <a:rPr lang="en-GB" dirty="0">
                <a:latin typeface="Calibri" panose="020F0502020204030204" pitchFamily="34" charset="0"/>
                <a:ea typeface="Times New Roman" panose="02020603050405020304" pitchFamily="18" charset="0"/>
                <a:cs typeface="Calibri" panose="020F0502020204030204" pitchFamily="34" charset="0"/>
              </a:rPr>
              <a:t> (Arianna Conte)</a:t>
            </a:r>
            <a:endParaRPr lang="it-IT"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2916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67028B2-3998-4185-8BCE-A3213652E247}"/>
              </a:ext>
            </a:extLst>
          </p:cNvPr>
          <p:cNvPicPr>
            <a:picLocks noChangeAspect="1"/>
          </p:cNvPicPr>
          <p:nvPr/>
        </p:nvPicPr>
        <p:blipFill>
          <a:blip r:embed="rId2"/>
          <a:stretch>
            <a:fillRect/>
          </a:stretch>
        </p:blipFill>
        <p:spPr>
          <a:xfrm>
            <a:off x="3172691" y="699380"/>
            <a:ext cx="5846618" cy="5459240"/>
          </a:xfrm>
          <a:prstGeom prst="rect">
            <a:avLst/>
          </a:prstGeom>
        </p:spPr>
      </p:pic>
      <p:sp>
        <p:nvSpPr>
          <p:cNvPr id="3" name="CasellaDiTesto 2">
            <a:extLst>
              <a:ext uri="{FF2B5EF4-FFF2-40B4-BE49-F238E27FC236}">
                <a16:creationId xmlns:a16="http://schemas.microsoft.com/office/drawing/2014/main" id="{F27A8171-56E0-4BE3-8065-E5A37647CD4B}"/>
              </a:ext>
            </a:extLst>
          </p:cNvPr>
          <p:cNvSpPr txBox="1"/>
          <p:nvPr/>
        </p:nvSpPr>
        <p:spPr>
          <a:xfrm>
            <a:off x="3352800" y="290945"/>
            <a:ext cx="5264727" cy="369332"/>
          </a:xfrm>
          <a:prstGeom prst="rect">
            <a:avLst/>
          </a:prstGeom>
          <a:noFill/>
        </p:spPr>
        <p:txBody>
          <a:bodyPr wrap="square" rtlCol="0">
            <a:spAutoFit/>
          </a:bodyPr>
          <a:lstStyle/>
          <a:p>
            <a:pPr algn="ctr"/>
            <a:r>
              <a:rPr lang="it-IT" dirty="0"/>
              <a:t>Apple cake (Jacopo Garofalo)</a:t>
            </a:r>
          </a:p>
        </p:txBody>
      </p:sp>
    </p:spTree>
    <p:extLst>
      <p:ext uri="{BB962C8B-B14F-4D97-AF65-F5344CB8AC3E}">
        <p14:creationId xmlns:p14="http://schemas.microsoft.com/office/powerpoint/2010/main" val="3921482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58EC259-CFF1-4938-A381-5DB45562334B}"/>
              </a:ext>
            </a:extLst>
          </p:cNvPr>
          <p:cNvSpPr/>
          <p:nvPr/>
        </p:nvSpPr>
        <p:spPr>
          <a:xfrm>
            <a:off x="4364971" y="773885"/>
            <a:ext cx="4296497" cy="830997"/>
          </a:xfrm>
          <a:prstGeom prst="rect">
            <a:avLst/>
          </a:prstGeom>
        </p:spPr>
        <p:txBody>
          <a:bodyPr wrap="none">
            <a:spAutoFit/>
          </a:bodyPr>
          <a:lstStyle/>
          <a:p>
            <a:r>
              <a:rPr lang="en-GB" sz="4800" b="1" i="1" dirty="0">
                <a:solidFill>
                  <a:srgbClr val="C5000B"/>
                </a:solidFill>
                <a:latin typeface="Times New Roman" panose="02020603050405020304" pitchFamily="18" charset="0"/>
                <a:ea typeface="Times New Roman" panose="02020603050405020304" pitchFamily="18" charset="0"/>
                <a:cs typeface="Arial" panose="020B0604020202020204" pitchFamily="34" charset="0"/>
              </a:rPr>
              <a:t>PESTO SAUCE</a:t>
            </a:r>
            <a:endParaRPr lang="it-IT" dirty="0"/>
          </a:p>
        </p:txBody>
      </p:sp>
      <p:pic>
        <p:nvPicPr>
          <p:cNvPr id="4" name="Immagine 3">
            <a:extLst>
              <a:ext uri="{FF2B5EF4-FFF2-40B4-BE49-F238E27FC236}">
                <a16:creationId xmlns:a16="http://schemas.microsoft.com/office/drawing/2014/main" id="{9B833A17-86FF-4519-81B8-9EFECDB20B59}"/>
              </a:ext>
            </a:extLst>
          </p:cNvPr>
          <p:cNvPicPr>
            <a:picLocks noChangeAspect="1"/>
          </p:cNvPicPr>
          <p:nvPr/>
        </p:nvPicPr>
        <p:blipFill>
          <a:blip r:embed="rId2"/>
          <a:stretch>
            <a:fillRect/>
          </a:stretch>
        </p:blipFill>
        <p:spPr>
          <a:xfrm>
            <a:off x="1390650" y="1677924"/>
            <a:ext cx="9410700" cy="3502152"/>
          </a:xfrm>
          <a:prstGeom prst="rect">
            <a:avLst/>
          </a:prstGeom>
        </p:spPr>
      </p:pic>
      <p:sp>
        <p:nvSpPr>
          <p:cNvPr id="5" name="CasellaDiTesto 4">
            <a:extLst>
              <a:ext uri="{FF2B5EF4-FFF2-40B4-BE49-F238E27FC236}">
                <a16:creationId xmlns:a16="http://schemas.microsoft.com/office/drawing/2014/main" id="{908E369A-CD8B-4584-AC1E-7D513F504064}"/>
              </a:ext>
            </a:extLst>
          </p:cNvPr>
          <p:cNvSpPr txBox="1"/>
          <p:nvPr/>
        </p:nvSpPr>
        <p:spPr>
          <a:xfrm>
            <a:off x="8335618" y="5844209"/>
            <a:ext cx="2319130"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626478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D433C90-27F5-4DB2-A25F-56281FF0F47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2049" name="Picture 1">
            <a:extLst>
              <a:ext uri="{FF2B5EF4-FFF2-40B4-BE49-F238E27FC236}">
                <a16:creationId xmlns:a16="http://schemas.microsoft.com/office/drawing/2014/main" id="{E0AE6310-F015-4F1D-A16D-6EE1352B3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187325" cy="9239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5F43A492-2621-4D26-A409-AEA75357A110}"/>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4000" b="1" i="1" u="none" strike="noStrike" cap="none" normalizeH="0" baseline="0">
                <a:ln>
                  <a:noFill/>
                </a:ln>
                <a:solidFill>
                  <a:srgbClr val="C5000B"/>
                </a:solidFill>
                <a:effectLst/>
                <a:latin typeface="Arial" panose="020B0604020202020204" pitchFamily="34" charset="0"/>
                <a:ea typeface="Times New Roman" panose="02020603050405020304" pitchFamily="18" charset="0"/>
                <a:cs typeface="Arial" panose="020B0604020202020204" pitchFamily="34" charset="0"/>
              </a:rPr>
              <a:t>PREPARATION</a:t>
            </a:r>
            <a:endParaRPr kumimoji="0" lang="en-GB" altLang="it-IT" sz="1800" b="0" i="0" u="none" strike="noStrike" cap="none" normalizeH="0" baseline="0">
              <a:ln>
                <a:noFill/>
              </a:ln>
              <a:solidFill>
                <a:schemeClr val="tx1"/>
              </a:solidFill>
              <a:effectLst/>
              <a:latin typeface="Arial" panose="020B0604020202020204" pitchFamily="34" charset="0"/>
            </a:endParaRPr>
          </a:p>
        </p:txBody>
      </p:sp>
      <p:pic>
        <p:nvPicPr>
          <p:cNvPr id="4" name="Immagine 3">
            <a:extLst>
              <a:ext uri="{FF2B5EF4-FFF2-40B4-BE49-F238E27FC236}">
                <a16:creationId xmlns:a16="http://schemas.microsoft.com/office/drawing/2014/main" id="{E5B64DD2-E987-4BDA-A488-B410099B9ABF}"/>
              </a:ext>
            </a:extLst>
          </p:cNvPr>
          <p:cNvPicPr>
            <a:picLocks noChangeAspect="1"/>
          </p:cNvPicPr>
          <p:nvPr/>
        </p:nvPicPr>
        <p:blipFill>
          <a:blip r:embed="rId3"/>
          <a:stretch>
            <a:fillRect/>
          </a:stretch>
        </p:blipFill>
        <p:spPr>
          <a:xfrm>
            <a:off x="93662" y="1371600"/>
            <a:ext cx="11542643" cy="3361944"/>
          </a:xfrm>
          <a:prstGeom prst="rect">
            <a:avLst/>
          </a:prstGeom>
        </p:spPr>
      </p:pic>
      <p:pic>
        <p:nvPicPr>
          <p:cNvPr id="5" name="Immagine 4">
            <a:extLst>
              <a:ext uri="{FF2B5EF4-FFF2-40B4-BE49-F238E27FC236}">
                <a16:creationId xmlns:a16="http://schemas.microsoft.com/office/drawing/2014/main" id="{F889A20B-6BE9-41EB-AE14-EFD8681995FD}"/>
              </a:ext>
            </a:extLst>
          </p:cNvPr>
          <p:cNvPicPr>
            <a:picLocks noChangeAspect="1"/>
          </p:cNvPicPr>
          <p:nvPr/>
        </p:nvPicPr>
        <p:blipFill>
          <a:blip r:embed="rId4"/>
          <a:stretch>
            <a:fillRect/>
          </a:stretch>
        </p:blipFill>
        <p:spPr>
          <a:xfrm>
            <a:off x="1688592" y="4844300"/>
            <a:ext cx="8814816" cy="986028"/>
          </a:xfrm>
          <a:prstGeom prst="rect">
            <a:avLst/>
          </a:prstGeom>
        </p:spPr>
      </p:pic>
      <p:sp>
        <p:nvSpPr>
          <p:cNvPr id="6" name="CasellaDiTesto 5">
            <a:extLst>
              <a:ext uri="{FF2B5EF4-FFF2-40B4-BE49-F238E27FC236}">
                <a16:creationId xmlns:a16="http://schemas.microsoft.com/office/drawing/2014/main" id="{3DAE9AB6-CDEF-42CA-814F-E8A67669E242}"/>
              </a:ext>
            </a:extLst>
          </p:cNvPr>
          <p:cNvSpPr txBox="1"/>
          <p:nvPr/>
        </p:nvSpPr>
        <p:spPr>
          <a:xfrm>
            <a:off x="6665843" y="6096000"/>
            <a:ext cx="2756453" cy="369332"/>
          </a:xfrm>
          <a:prstGeom prst="rect">
            <a:avLst/>
          </a:prstGeom>
          <a:noFill/>
        </p:spPr>
        <p:txBody>
          <a:bodyPr wrap="square" rtlCol="0">
            <a:spAutoFit/>
          </a:bodyPr>
          <a:lstStyle/>
          <a:p>
            <a:r>
              <a:rPr lang="it-IT" dirty="0"/>
              <a:t>(Gabriele Rossi)</a:t>
            </a:r>
          </a:p>
        </p:txBody>
      </p:sp>
    </p:spTree>
    <p:extLst>
      <p:ext uri="{BB962C8B-B14F-4D97-AF65-F5344CB8AC3E}">
        <p14:creationId xmlns:p14="http://schemas.microsoft.com/office/powerpoint/2010/main" val="1687195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B8CF4A6-7026-41C2-8DA1-47443A041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315" y="0"/>
            <a:ext cx="8447370" cy="6858000"/>
          </a:xfrm>
          <a:prstGeom prst="rect">
            <a:avLst/>
          </a:prstGeom>
        </p:spPr>
      </p:pic>
      <p:sp>
        <p:nvSpPr>
          <p:cNvPr id="4" name="CasellaDiTesto 3">
            <a:extLst>
              <a:ext uri="{FF2B5EF4-FFF2-40B4-BE49-F238E27FC236}">
                <a16:creationId xmlns:a16="http://schemas.microsoft.com/office/drawing/2014/main" id="{37598B50-4709-4293-8061-B58CDAB510A1}"/>
              </a:ext>
            </a:extLst>
          </p:cNvPr>
          <p:cNvSpPr txBox="1"/>
          <p:nvPr/>
        </p:nvSpPr>
        <p:spPr>
          <a:xfrm>
            <a:off x="4399722" y="6215270"/>
            <a:ext cx="3048000" cy="369332"/>
          </a:xfrm>
          <a:prstGeom prst="rect">
            <a:avLst/>
          </a:prstGeom>
          <a:noFill/>
        </p:spPr>
        <p:txBody>
          <a:bodyPr wrap="square" rtlCol="0">
            <a:spAutoFit/>
          </a:bodyPr>
          <a:lstStyle/>
          <a:p>
            <a:r>
              <a:rPr lang="it-IT" dirty="0"/>
              <a:t>(Kevin </a:t>
            </a:r>
            <a:r>
              <a:rPr lang="it-IT" dirty="0" err="1"/>
              <a:t>Brahushaj</a:t>
            </a:r>
            <a:r>
              <a:rPr lang="it-IT" dirty="0"/>
              <a:t>)</a:t>
            </a:r>
          </a:p>
        </p:txBody>
      </p:sp>
    </p:spTree>
    <p:extLst>
      <p:ext uri="{BB962C8B-B14F-4D97-AF65-F5344CB8AC3E}">
        <p14:creationId xmlns:p14="http://schemas.microsoft.com/office/powerpoint/2010/main" val="289752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3C1B4AB-1E2E-4743-8824-490CCD5E8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1971"/>
            <a:ext cx="12192000" cy="5854058"/>
          </a:xfrm>
          <a:prstGeom prst="rect">
            <a:avLst/>
          </a:prstGeom>
        </p:spPr>
      </p:pic>
      <p:sp>
        <p:nvSpPr>
          <p:cNvPr id="4" name="CasellaDiTesto 3">
            <a:extLst>
              <a:ext uri="{FF2B5EF4-FFF2-40B4-BE49-F238E27FC236}">
                <a16:creationId xmlns:a16="http://schemas.microsoft.com/office/drawing/2014/main" id="{151DD81C-5055-4CE0-9B70-AF435FECE6D6}"/>
              </a:ext>
            </a:extLst>
          </p:cNvPr>
          <p:cNvSpPr txBox="1"/>
          <p:nvPr/>
        </p:nvSpPr>
        <p:spPr>
          <a:xfrm>
            <a:off x="4678017" y="6334539"/>
            <a:ext cx="3286540" cy="371061"/>
          </a:xfrm>
          <a:prstGeom prst="rect">
            <a:avLst/>
          </a:prstGeom>
          <a:noFill/>
        </p:spPr>
        <p:txBody>
          <a:bodyPr wrap="square" rtlCol="0">
            <a:spAutoFit/>
          </a:bodyPr>
          <a:lstStyle/>
          <a:p>
            <a:r>
              <a:rPr lang="it-IT" dirty="0"/>
              <a:t>(Dennis </a:t>
            </a:r>
            <a:r>
              <a:rPr lang="it-IT" dirty="0" err="1"/>
              <a:t>Dinca</a:t>
            </a:r>
            <a:r>
              <a:rPr lang="it-IT" dirty="0"/>
              <a:t>)</a:t>
            </a:r>
          </a:p>
        </p:txBody>
      </p:sp>
    </p:spTree>
    <p:extLst>
      <p:ext uri="{BB962C8B-B14F-4D97-AF65-F5344CB8AC3E}">
        <p14:creationId xmlns:p14="http://schemas.microsoft.com/office/powerpoint/2010/main" val="586131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428CB9A-E87D-4269-98E2-647DF161CD4A}"/>
              </a:ext>
            </a:extLst>
          </p:cNvPr>
          <p:cNvSpPr txBox="1">
            <a:spLocks noGrp="1"/>
          </p:cNvSpPr>
          <p:nvPr>
            <p:ph type="body" idx="4294967295"/>
          </p:nvPr>
        </p:nvSpPr>
        <p:spPr>
          <a:xfrm>
            <a:off x="1980739" y="1604841"/>
            <a:ext cx="4015695" cy="4526148"/>
          </a:xfrm>
        </p:spPr>
        <p:txBody>
          <a:bodyPr/>
          <a:lstStyle/>
          <a:p>
            <a:pPr lvl="0">
              <a:buNone/>
            </a:pPr>
            <a:r>
              <a:rPr lang="it-IT" sz="2540" dirty="0"/>
              <a:t>INGREDIENTS</a:t>
            </a:r>
          </a:p>
          <a:p>
            <a:pPr lvl="0"/>
            <a:r>
              <a:rPr lang="it-IT" sz="1633" dirty="0"/>
              <a:t>300 g </a:t>
            </a:r>
            <a:r>
              <a:rPr lang="it-IT" sz="1633" dirty="0" err="1"/>
              <a:t>flour</a:t>
            </a:r>
            <a:endParaRPr lang="it-IT" sz="1633" dirty="0"/>
          </a:p>
          <a:p>
            <a:pPr lvl="0"/>
            <a:r>
              <a:rPr lang="it-IT" sz="1633" dirty="0"/>
              <a:t>3 </a:t>
            </a:r>
            <a:r>
              <a:rPr lang="it-IT" sz="1633" dirty="0" err="1"/>
              <a:t>apples</a:t>
            </a:r>
            <a:endParaRPr lang="it-IT" sz="1633" dirty="0"/>
          </a:p>
          <a:p>
            <a:pPr lvl="0"/>
            <a:r>
              <a:rPr lang="it-IT" sz="1633" dirty="0"/>
              <a:t>250 g sugar</a:t>
            </a:r>
          </a:p>
          <a:p>
            <a:pPr lvl="0"/>
            <a:r>
              <a:rPr lang="it-IT" sz="1633" dirty="0"/>
              <a:t>3 </a:t>
            </a:r>
            <a:r>
              <a:rPr lang="it-IT" sz="1633" dirty="0" err="1"/>
              <a:t>eggs</a:t>
            </a:r>
            <a:endParaRPr lang="it-IT" sz="1633" dirty="0"/>
          </a:p>
          <a:p>
            <a:pPr lvl="0"/>
            <a:r>
              <a:rPr lang="it-IT" sz="1633" dirty="0"/>
              <a:t>70 g </a:t>
            </a:r>
            <a:r>
              <a:rPr lang="it-IT" sz="1633" dirty="0" err="1"/>
              <a:t>butter</a:t>
            </a:r>
            <a:endParaRPr lang="it-IT" sz="1633" dirty="0"/>
          </a:p>
          <a:p>
            <a:pPr lvl="0"/>
            <a:r>
              <a:rPr lang="it-IT" sz="1633" dirty="0"/>
              <a:t>200 ml </a:t>
            </a:r>
            <a:r>
              <a:rPr lang="it-IT" sz="1633" dirty="0" err="1"/>
              <a:t>milk</a:t>
            </a:r>
            <a:endParaRPr lang="it-IT" sz="1633" dirty="0"/>
          </a:p>
          <a:p>
            <a:pPr lvl="0"/>
            <a:r>
              <a:rPr lang="it-IT" sz="1633" dirty="0"/>
              <a:t>16 g </a:t>
            </a:r>
            <a:r>
              <a:rPr lang="it-IT" sz="1633" dirty="0" err="1"/>
              <a:t>baking</a:t>
            </a:r>
            <a:r>
              <a:rPr lang="it-IT" sz="1633" dirty="0"/>
              <a:t> </a:t>
            </a:r>
            <a:r>
              <a:rPr lang="it-IT" sz="1633" dirty="0" err="1"/>
              <a:t>powder</a:t>
            </a:r>
            <a:endParaRPr lang="it-IT" sz="1633" dirty="0"/>
          </a:p>
          <a:p>
            <a:pPr lvl="0"/>
            <a:r>
              <a:rPr lang="it-IT" sz="1633" dirty="0"/>
              <a:t>1 </a:t>
            </a:r>
            <a:r>
              <a:rPr lang="it-IT" sz="1633" dirty="0" err="1"/>
              <a:t>lemon</a:t>
            </a:r>
            <a:endParaRPr lang="it-IT" sz="1633" dirty="0"/>
          </a:p>
          <a:p>
            <a:pPr lvl="0"/>
            <a:endParaRPr lang="it-IT" sz="1633" dirty="0"/>
          </a:p>
          <a:p>
            <a:pPr marL="0" lvl="0" indent="0" algn="r">
              <a:buNone/>
            </a:pPr>
            <a:r>
              <a:rPr lang="it-IT" sz="1633" dirty="0"/>
              <a:t>To be </a:t>
            </a:r>
            <a:r>
              <a:rPr lang="it-IT" sz="1633" dirty="0" err="1"/>
              <a:t>continued</a:t>
            </a:r>
            <a:endParaRPr lang="it-IT" sz="1633" dirty="0"/>
          </a:p>
        </p:txBody>
      </p:sp>
      <p:sp>
        <p:nvSpPr>
          <p:cNvPr id="2" name="Titolo 1">
            <a:extLst>
              <a:ext uri="{FF2B5EF4-FFF2-40B4-BE49-F238E27FC236}">
                <a16:creationId xmlns:a16="http://schemas.microsoft.com/office/drawing/2014/main" id="{568F84F8-6A5D-428A-B0F7-9C7CA783C11D}"/>
              </a:ext>
            </a:extLst>
          </p:cNvPr>
          <p:cNvSpPr txBox="1">
            <a:spLocks noGrp="1"/>
          </p:cNvSpPr>
          <p:nvPr>
            <p:ph type="title" idx="4294967295"/>
          </p:nvPr>
        </p:nvSpPr>
        <p:spPr>
          <a:xfrm>
            <a:off x="838200" y="677041"/>
            <a:ext cx="10515600" cy="701731"/>
          </a:xfrm>
        </p:spPr>
        <p:txBody>
          <a:bodyPr>
            <a:spAutoFit/>
          </a:bodyPr>
          <a:lstStyle/>
          <a:p>
            <a:pPr lvl="0"/>
            <a:r>
              <a:rPr lang="it-IT" b="1">
                <a:solidFill>
                  <a:srgbClr val="FF3333"/>
                </a:solidFill>
                <a:effectLst>
                  <a:outerShdw dist="17961" dir="2700000">
                    <a:scrgbClr r="0" g="0" b="0"/>
                  </a:outerShdw>
                </a:effectLst>
              </a:rPr>
              <a:t>APPLE CAKE</a:t>
            </a:r>
          </a:p>
        </p:txBody>
      </p:sp>
    </p:spTree>
  </p:cSld>
  <p:clrMapOvr>
    <a:masterClrMapping/>
  </p:clrMapOvr>
  <p:transition spd="med">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a:t>500g GOLDEN APPLES</a:t>
            </a:r>
          </a:p>
          <a:p>
            <a:pPr lvl="0"/>
            <a:r>
              <a:rPr lang="en-US" dirty="0"/>
              <a:t>100g BUTTER</a:t>
            </a:r>
          </a:p>
          <a:p>
            <a:pPr lvl="0"/>
            <a:r>
              <a:rPr lang="en-US" dirty="0"/>
              <a:t>150g SUGAR</a:t>
            </a:r>
          </a:p>
          <a:p>
            <a:pPr lvl="0"/>
            <a:r>
              <a:rPr lang="en-US" dirty="0"/>
              <a:t>150g FLOUR</a:t>
            </a:r>
          </a:p>
          <a:p>
            <a:pPr lvl="0"/>
            <a:r>
              <a:rPr lang="en-US" dirty="0"/>
              <a:t>½ GLASS OF WATER</a:t>
            </a:r>
          </a:p>
          <a:p>
            <a:pPr lvl="0"/>
            <a:r>
              <a:rPr lang="en-US" dirty="0"/>
              <a:t>2 WHOLE EGGS</a:t>
            </a:r>
          </a:p>
          <a:p>
            <a:pPr lvl="0"/>
            <a:r>
              <a:rPr lang="en-US" dirty="0"/>
              <a:t>1 YEAST BAG</a:t>
            </a:r>
          </a:p>
          <a:p>
            <a:pPr lvl="0"/>
            <a:r>
              <a:rPr lang="en-US" dirty="0"/>
              <a:t>SALT</a:t>
            </a:r>
          </a:p>
        </p:txBody>
      </p:sp>
      <p:sp>
        <p:nvSpPr>
          <p:cNvPr id="2" name="Title 1"/>
          <p:cNvSpPr>
            <a:spLocks noGrp="1"/>
          </p:cNvSpPr>
          <p:nvPr>
            <p:ph type="title"/>
          </p:nvPr>
        </p:nvSpPr>
        <p:spPr/>
        <p:txBody>
          <a:bodyPr>
            <a:normAutofit/>
          </a:bodyPr>
          <a:lstStyle/>
          <a:p>
            <a:r>
              <a:rPr lang="en-US" b="1" dirty="0"/>
              <a:t>INGREDIENTS:</a:t>
            </a:r>
            <a:endParaRPr lang="en-US" dirty="0"/>
          </a:p>
        </p:txBody>
      </p:sp>
      <p:pic>
        <p:nvPicPr>
          <p:cNvPr id="4" name="Immagine 3">
            <a:extLst>
              <a:ext uri="{FF2B5EF4-FFF2-40B4-BE49-F238E27FC236}">
                <a16:creationId xmlns:a16="http://schemas.microsoft.com/office/drawing/2014/main" id="{D2DFFE9E-293D-4435-8E95-83344ED10FD7}"/>
              </a:ext>
            </a:extLst>
          </p:cNvPr>
          <p:cNvPicPr>
            <a:picLocks noChangeAspect="1"/>
          </p:cNvPicPr>
          <p:nvPr/>
        </p:nvPicPr>
        <p:blipFill>
          <a:blip r:embed="rId2"/>
          <a:stretch>
            <a:fillRect/>
          </a:stretch>
        </p:blipFill>
        <p:spPr>
          <a:xfrm>
            <a:off x="8551809" y="6040934"/>
            <a:ext cx="1926503" cy="493819"/>
          </a:xfrm>
          <a:prstGeom prst="rect">
            <a:avLst/>
          </a:prstGeom>
        </p:spPr>
      </p:pic>
    </p:spTree>
    <p:extLst>
      <p:ext uri="{BB962C8B-B14F-4D97-AF65-F5344CB8AC3E}">
        <p14:creationId xmlns:p14="http://schemas.microsoft.com/office/powerpoint/2010/main" val="360896773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023322A-3D71-4434-8266-D3845C1D2B95}"/>
              </a:ext>
            </a:extLst>
          </p:cNvPr>
          <p:cNvSpPr txBox="1">
            <a:spLocks noGrp="1"/>
          </p:cNvSpPr>
          <p:nvPr>
            <p:ph type="body" idx="4294967295"/>
          </p:nvPr>
        </p:nvSpPr>
        <p:spPr/>
        <p:txBody>
          <a:bodyPr/>
          <a:lstStyle/>
          <a:p>
            <a:pPr lvl="0">
              <a:buNone/>
            </a:pPr>
            <a:r>
              <a:rPr lang="it-IT" sz="2177"/>
              <a:t>Wash the apples, peel them and remove the core. Chop the apples, put them to macerate with a little sugar and some lemon juice in a bowl.</a:t>
            </a:r>
          </a:p>
          <a:p>
            <a:pPr lvl="0">
              <a:buNone/>
            </a:pPr>
            <a:r>
              <a:rPr lang="it-IT" sz="2177"/>
              <a:t>Whip the yolks with sugar to get a light and scummy cream. Leave aside the egg whites.</a:t>
            </a:r>
          </a:p>
        </p:txBody>
      </p:sp>
      <p:sp>
        <p:nvSpPr>
          <p:cNvPr id="2" name="Titolo 1">
            <a:extLst>
              <a:ext uri="{FF2B5EF4-FFF2-40B4-BE49-F238E27FC236}">
                <a16:creationId xmlns:a16="http://schemas.microsoft.com/office/drawing/2014/main" id="{474AC12F-4F73-4904-A70C-D2AA97BACDFA}"/>
              </a:ext>
            </a:extLst>
          </p:cNvPr>
          <p:cNvSpPr txBox="1">
            <a:spLocks noGrp="1"/>
          </p:cNvSpPr>
          <p:nvPr>
            <p:ph type="title" idx="4294967295"/>
          </p:nvPr>
        </p:nvSpPr>
        <p:spPr>
          <a:xfrm>
            <a:off x="838200" y="677041"/>
            <a:ext cx="10515600" cy="701731"/>
          </a:xfrm>
        </p:spPr>
        <p:txBody>
          <a:bodyPr>
            <a:spAutoFit/>
          </a:bodyPr>
          <a:lstStyle/>
          <a:p>
            <a:pPr lvl="0"/>
            <a:r>
              <a:rPr lang="it-IT">
                <a:solidFill>
                  <a:srgbClr val="0000FF"/>
                </a:solidFill>
              </a:rPr>
              <a:t>HOW TO MAKE IT?</a:t>
            </a:r>
          </a:p>
        </p:txBody>
      </p:sp>
      <p:sp>
        <p:nvSpPr>
          <p:cNvPr id="4" name="Rettangolo 3">
            <a:extLst>
              <a:ext uri="{FF2B5EF4-FFF2-40B4-BE49-F238E27FC236}">
                <a16:creationId xmlns:a16="http://schemas.microsoft.com/office/drawing/2014/main" id="{CC060EB7-0ED7-43FC-9E31-7443E45795DD}"/>
              </a:ext>
            </a:extLst>
          </p:cNvPr>
          <p:cNvSpPr/>
          <p:nvPr/>
        </p:nvSpPr>
        <p:spPr>
          <a:xfrm>
            <a:off x="9439000" y="5709238"/>
            <a:ext cx="1689372" cy="369332"/>
          </a:xfrm>
          <a:prstGeom prst="rect">
            <a:avLst/>
          </a:prstGeom>
        </p:spPr>
        <p:txBody>
          <a:bodyPr wrap="none">
            <a:spAutoFit/>
          </a:bodyPr>
          <a:lstStyle/>
          <a:p>
            <a:pPr lvl="0" algn="r"/>
            <a:r>
              <a:rPr lang="it-IT" dirty="0"/>
              <a:t>To be </a:t>
            </a:r>
            <a:r>
              <a:rPr lang="it-IT" dirty="0" err="1"/>
              <a:t>continued</a:t>
            </a:r>
            <a:endParaRPr lang="it-IT" dirty="0"/>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52D89157-EB66-47B8-B4A2-C9F0A6428475}"/>
              </a:ext>
            </a:extLst>
          </p:cNvPr>
          <p:cNvSpPr txBox="1">
            <a:spLocks noGrp="1"/>
          </p:cNvSpPr>
          <p:nvPr>
            <p:ph type="body" idx="4294967295"/>
          </p:nvPr>
        </p:nvSpPr>
        <p:spPr/>
        <p:txBody>
          <a:bodyPr/>
          <a:lstStyle/>
          <a:p>
            <a:pPr lvl="0">
              <a:buNone/>
            </a:pPr>
            <a:r>
              <a:rPr lang="it-IT" sz="3266"/>
              <a:t>Put the sifted flour, the melted butter and the milk. Mix everything with the apples into smaller pieces and put them in the mixture. Add the sifted yeast and mix it with the mixture. Whip the egg whites and put them in the mixture slowly. Mix them from the bottom to the top slowly and a little at a time.</a:t>
            </a:r>
          </a:p>
        </p:txBody>
      </p:sp>
      <p:sp>
        <p:nvSpPr>
          <p:cNvPr id="2" name="Titolo 1">
            <a:extLst>
              <a:ext uri="{FF2B5EF4-FFF2-40B4-BE49-F238E27FC236}">
                <a16:creationId xmlns:a16="http://schemas.microsoft.com/office/drawing/2014/main" id="{7FF74483-CD72-41C6-9527-DA9D6B718888}"/>
              </a:ext>
            </a:extLst>
          </p:cNvPr>
          <p:cNvSpPr txBox="1">
            <a:spLocks noGrp="1"/>
          </p:cNvSpPr>
          <p:nvPr>
            <p:ph type="title" idx="4294967295"/>
          </p:nvPr>
        </p:nvSpPr>
        <p:spPr/>
        <p:txBody>
          <a:bodyPr/>
          <a:lstStyle/>
          <a:p>
            <a:pPr lvl="0"/>
            <a:r>
              <a:rPr lang="it-IT" sz="3629">
                <a:solidFill>
                  <a:srgbClr val="0000FF"/>
                </a:solidFill>
              </a:rPr>
              <a:t>HOW TO MAKE IT?</a:t>
            </a:r>
          </a:p>
        </p:txBody>
      </p:sp>
      <p:sp>
        <p:nvSpPr>
          <p:cNvPr id="4" name="Rettangolo 3">
            <a:extLst>
              <a:ext uri="{FF2B5EF4-FFF2-40B4-BE49-F238E27FC236}">
                <a16:creationId xmlns:a16="http://schemas.microsoft.com/office/drawing/2014/main" id="{5658CEDC-0CF2-41C2-BD73-C4227107B149}"/>
              </a:ext>
            </a:extLst>
          </p:cNvPr>
          <p:cNvSpPr/>
          <p:nvPr/>
        </p:nvSpPr>
        <p:spPr>
          <a:xfrm>
            <a:off x="9425748" y="5992297"/>
            <a:ext cx="1689372" cy="369332"/>
          </a:xfrm>
          <a:prstGeom prst="rect">
            <a:avLst/>
          </a:prstGeom>
        </p:spPr>
        <p:txBody>
          <a:bodyPr wrap="none">
            <a:spAutoFit/>
          </a:bodyPr>
          <a:lstStyle/>
          <a:p>
            <a:pPr lvl="0" algn="r"/>
            <a:r>
              <a:rPr lang="it-IT" dirty="0"/>
              <a:t>To be </a:t>
            </a:r>
            <a:r>
              <a:rPr lang="it-IT" dirty="0" err="1"/>
              <a:t>continued</a:t>
            </a:r>
            <a:endParaRPr lang="it-IT"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76586FE2-01EF-4635-8D51-DE18D3A6B4C4}"/>
              </a:ext>
            </a:extLst>
          </p:cNvPr>
          <p:cNvSpPr txBox="1">
            <a:spLocks noGrp="1"/>
          </p:cNvSpPr>
          <p:nvPr>
            <p:ph type="body" idx="4294967295"/>
          </p:nvPr>
        </p:nvSpPr>
        <p:spPr/>
        <p:txBody>
          <a:bodyPr/>
          <a:lstStyle/>
          <a:p>
            <a:pPr lvl="0">
              <a:buNone/>
            </a:pPr>
            <a:r>
              <a:rPr lang="it-IT" sz="2540"/>
              <a:t>Pour the mixture in a 24 cm buttered and floured baking tin. Put the sliced apples on the top of the mixture. Bake the apple cake in the hot static oven for about 40 min at 180° C. Try with a toothpick if it is ready. Finally, sprinkle the cake with icing sugar.</a:t>
            </a:r>
          </a:p>
        </p:txBody>
      </p:sp>
      <p:sp>
        <p:nvSpPr>
          <p:cNvPr id="2" name="Titolo 1">
            <a:extLst>
              <a:ext uri="{FF2B5EF4-FFF2-40B4-BE49-F238E27FC236}">
                <a16:creationId xmlns:a16="http://schemas.microsoft.com/office/drawing/2014/main" id="{1C938DE0-EB20-4409-9009-CCA888C546D8}"/>
              </a:ext>
            </a:extLst>
          </p:cNvPr>
          <p:cNvSpPr txBox="1">
            <a:spLocks noGrp="1"/>
          </p:cNvSpPr>
          <p:nvPr>
            <p:ph type="title" idx="4294967295"/>
          </p:nvPr>
        </p:nvSpPr>
        <p:spPr/>
        <p:txBody>
          <a:bodyPr/>
          <a:lstStyle/>
          <a:p>
            <a:pPr lvl="0"/>
            <a:r>
              <a:rPr lang="it-IT" sz="3629">
                <a:solidFill>
                  <a:srgbClr val="0000FF"/>
                </a:solidFill>
              </a:rPr>
              <a:t>HOW TO MAKE IT?</a:t>
            </a:r>
          </a:p>
        </p:txBody>
      </p:sp>
      <p:sp>
        <p:nvSpPr>
          <p:cNvPr id="4" name="Rettangolo 3">
            <a:extLst>
              <a:ext uri="{FF2B5EF4-FFF2-40B4-BE49-F238E27FC236}">
                <a16:creationId xmlns:a16="http://schemas.microsoft.com/office/drawing/2014/main" id="{63011DB2-4A36-420F-B08B-D371779C2A88}"/>
              </a:ext>
            </a:extLst>
          </p:cNvPr>
          <p:cNvSpPr/>
          <p:nvPr/>
        </p:nvSpPr>
        <p:spPr>
          <a:xfrm>
            <a:off x="9385993" y="5807631"/>
            <a:ext cx="1689372" cy="369332"/>
          </a:xfrm>
          <a:prstGeom prst="rect">
            <a:avLst/>
          </a:prstGeom>
        </p:spPr>
        <p:txBody>
          <a:bodyPr wrap="none">
            <a:spAutoFit/>
          </a:bodyPr>
          <a:lstStyle/>
          <a:p>
            <a:pPr lvl="0" algn="r"/>
            <a:r>
              <a:rPr lang="it-IT" dirty="0"/>
              <a:t>To be </a:t>
            </a:r>
            <a:r>
              <a:rPr lang="it-IT" dirty="0" err="1"/>
              <a:t>continued</a:t>
            </a:r>
            <a:endParaRPr lang="it-IT" dirty="0"/>
          </a:p>
        </p:txBody>
      </p:sp>
    </p:spTree>
  </p:cSld>
  <p:clrMapOvr>
    <a:masterClrMapping/>
  </p:clrMapOvr>
  <p:transition spd="med">
    <p:pull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bs.org/food/wp-content/blogs.dir/2/files/2012/01/fit_applecake.jpg">
            <a:extLst>
              <a:ext uri="{FF2B5EF4-FFF2-40B4-BE49-F238E27FC236}">
                <a16:creationId xmlns:a16="http://schemas.microsoft.com/office/drawing/2014/main" id="{9A71AB65-CCEF-43CF-94F8-F206E61847FF}"/>
              </a:ext>
            </a:extLst>
          </p:cNvPr>
          <p:cNvPicPr>
            <a:picLocks noChangeAspect="1"/>
          </p:cNvPicPr>
          <p:nvPr/>
        </p:nvPicPr>
        <p:blipFill>
          <a:blip r:embed="rId3"/>
          <a:srcRect/>
          <a:stretch>
            <a:fillRect/>
          </a:stretch>
        </p:blipFill>
        <p:spPr>
          <a:xfrm>
            <a:off x="1852719" y="1064343"/>
            <a:ext cx="8553273" cy="4811257"/>
          </a:xfrm>
          <a:prstGeom prst="rect">
            <a:avLst/>
          </a:prstGeom>
          <a:noFill/>
          <a:ln cap="flat">
            <a:noFill/>
          </a:ln>
        </p:spPr>
      </p:pic>
      <p:sp>
        <p:nvSpPr>
          <p:cNvPr id="3" name="CasellaDiTesto 2">
            <a:extLst>
              <a:ext uri="{FF2B5EF4-FFF2-40B4-BE49-F238E27FC236}">
                <a16:creationId xmlns:a16="http://schemas.microsoft.com/office/drawing/2014/main" id="{E134161C-40D0-43B2-A400-124EAA05E36F}"/>
              </a:ext>
            </a:extLst>
          </p:cNvPr>
          <p:cNvSpPr txBox="1"/>
          <p:nvPr/>
        </p:nvSpPr>
        <p:spPr>
          <a:xfrm>
            <a:off x="3896139" y="6082748"/>
            <a:ext cx="3326296" cy="369332"/>
          </a:xfrm>
          <a:prstGeom prst="rect">
            <a:avLst/>
          </a:prstGeom>
          <a:noFill/>
        </p:spPr>
        <p:txBody>
          <a:bodyPr wrap="square" rtlCol="0">
            <a:spAutoFit/>
          </a:bodyPr>
          <a:lstStyle/>
          <a:p>
            <a:r>
              <a:rPr lang="it-IT" dirty="0"/>
              <a:t>(Irene Rovera)</a:t>
            </a:r>
          </a:p>
        </p:txBody>
      </p:sp>
    </p:spTree>
  </p:cSld>
  <p:clrMapOvr>
    <a:masterClrMapping/>
  </p:clrMapOvr>
  <p:transition spd="slow">
    <p:wheel spokes="2"/>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280160" y="792480"/>
            <a:ext cx="7767001" cy="1506583"/>
          </a:xfrm>
        </p:spPr>
        <p:txBody>
          <a:bodyPr rtlCol="0">
            <a:normAutofit/>
          </a:bodyPr>
          <a:lstStyle/>
          <a:p>
            <a:pPr algn="ctr" rtl="0"/>
            <a:r>
              <a:rPr lang="it-IT" dirty="0"/>
              <a:t>Octopus </a:t>
            </a:r>
            <a:r>
              <a:rPr lang="it-IT" dirty="0" err="1"/>
              <a:t>Salad</a:t>
            </a:r>
            <a:endParaRPr lang="it-IT" dirty="0"/>
          </a:p>
        </p:txBody>
      </p:sp>
      <p:pic>
        <p:nvPicPr>
          <p:cNvPr id="4" name="Immagine 3">
            <a:extLst>
              <a:ext uri="{FF2B5EF4-FFF2-40B4-BE49-F238E27FC236}">
                <a16:creationId xmlns:a16="http://schemas.microsoft.com/office/drawing/2014/main" id="{88B724CF-AE16-417A-A72D-46C24097D74D}"/>
              </a:ext>
            </a:extLst>
          </p:cNvPr>
          <p:cNvPicPr>
            <a:picLocks noChangeAspect="1"/>
          </p:cNvPicPr>
          <p:nvPr/>
        </p:nvPicPr>
        <p:blipFill>
          <a:blip r:embed="rId3"/>
          <a:stretch>
            <a:fillRect/>
          </a:stretch>
        </p:blipFill>
        <p:spPr>
          <a:xfrm>
            <a:off x="2680651" y="2644548"/>
            <a:ext cx="4781550" cy="2962275"/>
          </a:xfrm>
          <a:prstGeom prst="rect">
            <a:avLst/>
          </a:prstGeom>
        </p:spPr>
      </p:pic>
      <p:sp>
        <p:nvSpPr>
          <p:cNvPr id="3" name="CasellaDiTesto 2">
            <a:extLst>
              <a:ext uri="{FF2B5EF4-FFF2-40B4-BE49-F238E27FC236}">
                <a16:creationId xmlns:a16="http://schemas.microsoft.com/office/drawing/2014/main" id="{C037CD89-0427-482C-84F2-3CAE0DE3F4F1}"/>
              </a:ext>
            </a:extLst>
          </p:cNvPr>
          <p:cNvSpPr txBox="1"/>
          <p:nvPr/>
        </p:nvSpPr>
        <p:spPr>
          <a:xfrm>
            <a:off x="7354956" y="6031468"/>
            <a:ext cx="2120348"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contenuto 13"/>
          <p:cNvSpPr>
            <a:spLocks noGrp="1"/>
          </p:cNvSpPr>
          <p:nvPr>
            <p:ph idx="1"/>
          </p:nvPr>
        </p:nvSpPr>
        <p:spPr/>
        <p:txBody>
          <a:bodyPr rtlCol="0">
            <a:normAutofit/>
          </a:bodyPr>
          <a:lstStyle/>
          <a:p>
            <a:pPr marL="0" indent="0">
              <a:buNone/>
            </a:pPr>
            <a:r>
              <a:rPr lang="en-US" sz="3200" dirty="0">
                <a:solidFill>
                  <a:schemeClr val="tx2"/>
                </a:solidFill>
              </a:rPr>
              <a:t>Sardinian octopus salad is usually served as an appetizer. The main ingredient  is obviously the local octopus which is generally a little smaller than normal and this makes it more delicate. It is served with boiled potatoes, celery and seasoned with olive oil, lemon, garlic and parsley.</a:t>
            </a:r>
            <a:endParaRPr lang="it-IT" sz="3200" dirty="0">
              <a:solidFill>
                <a:schemeClr val="tx2"/>
              </a:solidFill>
            </a:endParaRPr>
          </a:p>
        </p:txBody>
      </p:sp>
      <p:pic>
        <p:nvPicPr>
          <p:cNvPr id="2" name="Immagine 1">
            <a:extLst>
              <a:ext uri="{FF2B5EF4-FFF2-40B4-BE49-F238E27FC236}">
                <a16:creationId xmlns:a16="http://schemas.microsoft.com/office/drawing/2014/main" id="{F2DE0FEF-74DB-4250-9002-961DC24BAB7C}"/>
              </a:ext>
            </a:extLst>
          </p:cNvPr>
          <p:cNvPicPr>
            <a:picLocks noChangeAspect="1"/>
          </p:cNvPicPr>
          <p:nvPr/>
        </p:nvPicPr>
        <p:blipFill>
          <a:blip r:embed="rId3"/>
          <a:stretch>
            <a:fillRect/>
          </a:stretch>
        </p:blipFill>
        <p:spPr>
          <a:xfrm>
            <a:off x="8455995" y="5794452"/>
            <a:ext cx="1932599" cy="493819"/>
          </a:xfrm>
          <a:prstGeom prst="rect">
            <a:avLst/>
          </a:prstGeom>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lstStyle/>
          <a:p>
            <a:pPr algn="ctr" rtl="0"/>
            <a:r>
              <a:rPr lang="it-IT" dirty="0" err="1"/>
              <a:t>Ingredients</a:t>
            </a:r>
            <a:endParaRPr lang="it-IT" dirty="0"/>
          </a:p>
        </p:txBody>
      </p:sp>
      <p:sp>
        <p:nvSpPr>
          <p:cNvPr id="14" name="Segnaposto contenuto 13"/>
          <p:cNvSpPr>
            <a:spLocks noGrp="1"/>
          </p:cNvSpPr>
          <p:nvPr>
            <p:ph idx="1"/>
          </p:nvPr>
        </p:nvSpPr>
        <p:spPr>
          <a:xfrm>
            <a:off x="1065212" y="1752600"/>
            <a:ext cx="10058402" cy="4561114"/>
          </a:xfrm>
        </p:spPr>
        <p:txBody>
          <a:bodyPr rtlCol="0">
            <a:normAutofit fontScale="32500" lnSpcReduction="20000"/>
          </a:bodyPr>
          <a:lstStyle/>
          <a:p>
            <a:r>
              <a:rPr lang="it-IT" sz="9800" dirty="0">
                <a:solidFill>
                  <a:srgbClr val="333333"/>
                </a:solidFill>
                <a:latin typeface="+mj-lt"/>
              </a:rPr>
              <a:t>One octopus of </a:t>
            </a:r>
            <a:r>
              <a:rPr lang="it-IT" sz="9800" dirty="0" err="1">
                <a:solidFill>
                  <a:srgbClr val="333333"/>
                </a:solidFill>
                <a:latin typeface="+mj-lt"/>
              </a:rPr>
              <a:t>about</a:t>
            </a:r>
            <a:r>
              <a:rPr lang="it-IT" sz="9800" dirty="0">
                <a:solidFill>
                  <a:srgbClr val="333333"/>
                </a:solidFill>
                <a:latin typeface="+mj-lt"/>
              </a:rPr>
              <a:t> one kilo</a:t>
            </a:r>
          </a:p>
          <a:p>
            <a:r>
              <a:rPr lang="it-IT" sz="9800" dirty="0">
                <a:solidFill>
                  <a:srgbClr val="333333"/>
                </a:solidFill>
                <a:latin typeface="+mj-lt"/>
              </a:rPr>
              <a:t>Oil and </a:t>
            </a:r>
            <a:r>
              <a:rPr lang="it-IT" sz="9600" dirty="0" err="1">
                <a:solidFill>
                  <a:srgbClr val="333333"/>
                </a:solidFill>
                <a:latin typeface="+mj-lt"/>
              </a:rPr>
              <a:t>vinegar</a:t>
            </a:r>
            <a:r>
              <a:rPr lang="it-IT" sz="9600" dirty="0">
                <a:solidFill>
                  <a:srgbClr val="333333"/>
                </a:solidFill>
                <a:latin typeface="+mj-lt"/>
              </a:rPr>
              <a:t> to season </a:t>
            </a:r>
            <a:endParaRPr lang="it-IT" sz="9600" dirty="0">
              <a:solidFill>
                <a:srgbClr val="444444"/>
              </a:solidFill>
              <a:latin typeface="+mj-lt"/>
            </a:endParaRPr>
          </a:p>
          <a:p>
            <a:r>
              <a:rPr lang="it-IT" sz="9600" dirty="0">
                <a:solidFill>
                  <a:srgbClr val="333333"/>
                </a:solidFill>
                <a:latin typeface="+mj-lt"/>
              </a:rPr>
              <a:t>One deck of </a:t>
            </a:r>
            <a:r>
              <a:rPr lang="it-IT" sz="9600" dirty="0" err="1">
                <a:solidFill>
                  <a:srgbClr val="333333"/>
                </a:solidFill>
                <a:latin typeface="+mj-lt"/>
              </a:rPr>
              <a:t>parsley</a:t>
            </a:r>
            <a:r>
              <a:rPr lang="it-IT" sz="9600" dirty="0">
                <a:solidFill>
                  <a:srgbClr val="333333"/>
                </a:solidFill>
                <a:latin typeface="+mj-lt"/>
              </a:rPr>
              <a:t> </a:t>
            </a:r>
          </a:p>
          <a:p>
            <a:r>
              <a:rPr lang="it-IT" sz="9600" dirty="0">
                <a:solidFill>
                  <a:srgbClr val="333333"/>
                </a:solidFill>
                <a:latin typeface="+mj-lt"/>
              </a:rPr>
              <a:t>One </a:t>
            </a:r>
            <a:r>
              <a:rPr lang="it-IT" sz="9600" dirty="0" err="1">
                <a:solidFill>
                  <a:srgbClr val="333333"/>
                </a:solidFill>
                <a:latin typeface="+mj-lt"/>
              </a:rPr>
              <a:t>clove</a:t>
            </a:r>
            <a:r>
              <a:rPr lang="it-IT" sz="9600" dirty="0">
                <a:solidFill>
                  <a:srgbClr val="333333"/>
                </a:solidFill>
                <a:latin typeface="+mj-lt"/>
              </a:rPr>
              <a:t> of </a:t>
            </a:r>
            <a:r>
              <a:rPr lang="it-IT" sz="9600" dirty="0" err="1">
                <a:solidFill>
                  <a:srgbClr val="333333"/>
                </a:solidFill>
                <a:latin typeface="+mj-lt"/>
              </a:rPr>
              <a:t>garlic</a:t>
            </a:r>
            <a:r>
              <a:rPr lang="it-IT" sz="9600" dirty="0">
                <a:solidFill>
                  <a:srgbClr val="333333"/>
                </a:solidFill>
                <a:latin typeface="+mj-lt"/>
              </a:rPr>
              <a:t> </a:t>
            </a:r>
            <a:endParaRPr lang="it-IT" sz="9600" dirty="0">
              <a:solidFill>
                <a:srgbClr val="444444"/>
              </a:solidFill>
              <a:latin typeface="+mj-lt"/>
            </a:endParaRPr>
          </a:p>
          <a:p>
            <a:r>
              <a:rPr lang="it-IT" sz="9600" dirty="0">
                <a:solidFill>
                  <a:srgbClr val="333333"/>
                </a:solidFill>
                <a:latin typeface="+mj-lt"/>
              </a:rPr>
              <a:t>Fine </a:t>
            </a:r>
            <a:r>
              <a:rPr lang="it-IT" sz="9600" dirty="0" err="1">
                <a:solidFill>
                  <a:srgbClr val="333333"/>
                </a:solidFill>
                <a:latin typeface="+mj-lt"/>
              </a:rPr>
              <a:t>salt</a:t>
            </a:r>
            <a:endParaRPr lang="it-IT" sz="9600" dirty="0">
              <a:solidFill>
                <a:srgbClr val="444444"/>
              </a:solidFill>
              <a:latin typeface="+mj-lt"/>
            </a:endParaRPr>
          </a:p>
          <a:p>
            <a:r>
              <a:rPr lang="it-IT" sz="9600" dirty="0">
                <a:solidFill>
                  <a:srgbClr val="333333"/>
                </a:solidFill>
                <a:latin typeface="+mj-lt"/>
              </a:rPr>
              <a:t>One </a:t>
            </a:r>
            <a:r>
              <a:rPr lang="it-IT" sz="9600" dirty="0" err="1">
                <a:solidFill>
                  <a:srgbClr val="333333"/>
                </a:solidFill>
                <a:latin typeface="+mj-lt"/>
              </a:rPr>
              <a:t>tablespoon</a:t>
            </a:r>
            <a:r>
              <a:rPr lang="it-IT" sz="9600" dirty="0">
                <a:solidFill>
                  <a:srgbClr val="333333"/>
                </a:solidFill>
                <a:latin typeface="+mj-lt"/>
              </a:rPr>
              <a:t> of </a:t>
            </a:r>
            <a:r>
              <a:rPr lang="it-IT" sz="9600" dirty="0" err="1">
                <a:solidFill>
                  <a:srgbClr val="333333"/>
                </a:solidFill>
                <a:latin typeface="+mj-lt"/>
              </a:rPr>
              <a:t>coarse</a:t>
            </a:r>
            <a:r>
              <a:rPr lang="it-IT" sz="9600" dirty="0">
                <a:solidFill>
                  <a:srgbClr val="333333"/>
                </a:solidFill>
                <a:latin typeface="+mj-lt"/>
              </a:rPr>
              <a:t> </a:t>
            </a:r>
            <a:r>
              <a:rPr lang="it-IT" sz="9600" dirty="0" err="1">
                <a:solidFill>
                  <a:srgbClr val="333333"/>
                </a:solidFill>
                <a:latin typeface="+mj-lt"/>
              </a:rPr>
              <a:t>salt</a:t>
            </a:r>
            <a:r>
              <a:rPr lang="it-IT" sz="9600" dirty="0">
                <a:solidFill>
                  <a:srgbClr val="333333"/>
                </a:solidFill>
                <a:latin typeface="+mj-lt"/>
              </a:rPr>
              <a:t> </a:t>
            </a:r>
          </a:p>
          <a:p>
            <a:r>
              <a:rPr lang="it-IT" sz="9600" dirty="0">
                <a:solidFill>
                  <a:srgbClr val="444444"/>
                </a:solidFill>
                <a:latin typeface="+mj-lt"/>
              </a:rPr>
              <a:t>Cherry </a:t>
            </a:r>
            <a:r>
              <a:rPr lang="it-IT" sz="9600" dirty="0" err="1">
                <a:solidFill>
                  <a:srgbClr val="444444"/>
                </a:solidFill>
                <a:latin typeface="+mj-lt"/>
              </a:rPr>
              <a:t>tomatoes</a:t>
            </a:r>
            <a:endParaRPr lang="it-IT" sz="9600" dirty="0">
              <a:solidFill>
                <a:srgbClr val="444444"/>
              </a:solidFill>
              <a:latin typeface="+mj-lt"/>
            </a:endParaRPr>
          </a:p>
          <a:p>
            <a:r>
              <a:rPr lang="it-IT" sz="9600" dirty="0">
                <a:solidFill>
                  <a:srgbClr val="333333"/>
                </a:solidFill>
                <a:latin typeface="+mj-lt"/>
              </a:rPr>
              <a:t> Black </a:t>
            </a:r>
            <a:r>
              <a:rPr lang="it-IT" sz="9600" dirty="0" err="1">
                <a:solidFill>
                  <a:srgbClr val="333333"/>
                </a:solidFill>
                <a:latin typeface="+mj-lt"/>
              </a:rPr>
              <a:t>olives</a:t>
            </a:r>
            <a:endParaRPr lang="it-IT" sz="9600" dirty="0">
              <a:solidFill>
                <a:srgbClr val="444444"/>
              </a:solidFill>
              <a:latin typeface="+mj-lt"/>
            </a:endParaRPr>
          </a:p>
          <a:p>
            <a:br>
              <a:rPr lang="it-IT" dirty="0"/>
            </a:br>
            <a:endParaRPr lang="it-IT" dirty="0"/>
          </a:p>
        </p:txBody>
      </p:sp>
      <p:pic>
        <p:nvPicPr>
          <p:cNvPr id="2" name="Immagine 1">
            <a:extLst>
              <a:ext uri="{FF2B5EF4-FFF2-40B4-BE49-F238E27FC236}">
                <a16:creationId xmlns:a16="http://schemas.microsoft.com/office/drawing/2014/main" id="{49D4F3C8-FD5D-488A-8D70-5BCD38B8E718}"/>
              </a:ext>
            </a:extLst>
          </p:cNvPr>
          <p:cNvPicPr>
            <a:picLocks noChangeAspect="1"/>
          </p:cNvPicPr>
          <p:nvPr/>
        </p:nvPicPr>
        <p:blipFill>
          <a:blip r:embed="rId3"/>
          <a:stretch>
            <a:fillRect/>
          </a:stretch>
        </p:blipFill>
        <p:spPr>
          <a:xfrm>
            <a:off x="8429491" y="5754581"/>
            <a:ext cx="1932599" cy="493819"/>
          </a:xfrm>
          <a:prstGeom prst="rect">
            <a:avLst/>
          </a:prstGeom>
        </p:spPr>
      </p:pic>
    </p:spTree>
    <p:extLst>
      <p:ext uri="{BB962C8B-B14F-4D97-AF65-F5344CB8AC3E}">
        <p14:creationId xmlns:p14="http://schemas.microsoft.com/office/powerpoint/2010/main" val="217256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E82A5C-1DD6-4F5F-8907-EFD031FFEB21}"/>
              </a:ext>
            </a:extLst>
          </p:cNvPr>
          <p:cNvSpPr>
            <a:spLocks noGrp="1"/>
          </p:cNvSpPr>
          <p:nvPr>
            <p:ph type="title"/>
          </p:nvPr>
        </p:nvSpPr>
        <p:spPr>
          <a:xfrm>
            <a:off x="539931" y="609600"/>
            <a:ext cx="8734071" cy="844731"/>
          </a:xfrm>
        </p:spPr>
        <p:txBody>
          <a:bodyPr/>
          <a:lstStyle/>
          <a:p>
            <a:pPr algn="ctr"/>
            <a:r>
              <a:rPr lang="it-IT" dirty="0" err="1"/>
              <a:t>Recipe</a:t>
            </a:r>
            <a:endParaRPr lang="it-IT" dirty="0"/>
          </a:p>
        </p:txBody>
      </p:sp>
      <p:sp>
        <p:nvSpPr>
          <p:cNvPr id="3" name="Segnaposto contenuto 2">
            <a:extLst>
              <a:ext uri="{FF2B5EF4-FFF2-40B4-BE49-F238E27FC236}">
                <a16:creationId xmlns:a16="http://schemas.microsoft.com/office/drawing/2014/main" id="{1887C6B5-6E83-4C30-87DB-DDC1BA4E8A1D}"/>
              </a:ext>
            </a:extLst>
          </p:cNvPr>
          <p:cNvSpPr>
            <a:spLocks noGrp="1"/>
          </p:cNvSpPr>
          <p:nvPr>
            <p:ph idx="1"/>
          </p:nvPr>
        </p:nvSpPr>
        <p:spPr>
          <a:xfrm>
            <a:off x="470263" y="1645921"/>
            <a:ext cx="9169499" cy="4602480"/>
          </a:xfrm>
        </p:spPr>
        <p:txBody>
          <a:bodyPr>
            <a:normAutofit/>
          </a:bodyPr>
          <a:lstStyle/>
          <a:p>
            <a:pPr marL="0" indent="0" fontAlgn="base">
              <a:buNone/>
            </a:pPr>
            <a:r>
              <a:rPr lang="it-IT" sz="3200" dirty="0" err="1">
                <a:solidFill>
                  <a:schemeClr val="tx2"/>
                </a:solidFill>
                <a:latin typeface="+mj-lt"/>
              </a:rPr>
              <a:t>Clean</a:t>
            </a:r>
            <a:r>
              <a:rPr lang="it-IT" sz="3200" dirty="0">
                <a:solidFill>
                  <a:schemeClr val="tx2"/>
                </a:solidFill>
                <a:latin typeface="+mj-lt"/>
              </a:rPr>
              <a:t> the octopus </a:t>
            </a:r>
            <a:r>
              <a:rPr lang="it-IT" sz="3200" dirty="0" err="1">
                <a:solidFill>
                  <a:schemeClr val="tx2"/>
                </a:solidFill>
                <a:latin typeface="+mj-lt"/>
              </a:rPr>
              <a:t>well</a:t>
            </a:r>
            <a:r>
              <a:rPr lang="it-IT" sz="3200" dirty="0">
                <a:solidFill>
                  <a:schemeClr val="tx2"/>
                </a:solidFill>
                <a:latin typeface="+mj-lt"/>
              </a:rPr>
              <a:t> </a:t>
            </a:r>
            <a:r>
              <a:rPr lang="it-IT" sz="3200" dirty="0" err="1">
                <a:solidFill>
                  <a:schemeClr val="tx2"/>
                </a:solidFill>
                <a:latin typeface="+mj-lt"/>
              </a:rPr>
              <a:t>eliminating</a:t>
            </a:r>
            <a:r>
              <a:rPr lang="it-IT" sz="3200" dirty="0">
                <a:solidFill>
                  <a:schemeClr val="tx2"/>
                </a:solidFill>
                <a:latin typeface="+mj-lt"/>
              </a:rPr>
              <a:t> </a:t>
            </a:r>
            <a:r>
              <a:rPr lang="it-IT" sz="3200" dirty="0" err="1">
                <a:solidFill>
                  <a:schemeClr val="tx2"/>
                </a:solidFill>
                <a:latin typeface="+mj-lt"/>
              </a:rPr>
              <a:t>eyes</a:t>
            </a:r>
            <a:r>
              <a:rPr lang="it-IT" sz="3200" dirty="0">
                <a:solidFill>
                  <a:schemeClr val="tx2"/>
                </a:solidFill>
                <a:latin typeface="+mj-lt"/>
              </a:rPr>
              <a:t> and </a:t>
            </a:r>
            <a:r>
              <a:rPr lang="it-IT" sz="3200" dirty="0" err="1">
                <a:solidFill>
                  <a:schemeClr val="tx2"/>
                </a:solidFill>
                <a:latin typeface="+mj-lt"/>
              </a:rPr>
              <a:t>entrails</a:t>
            </a:r>
            <a:r>
              <a:rPr lang="it-IT" sz="3200" dirty="0">
                <a:solidFill>
                  <a:schemeClr val="tx2"/>
                </a:solidFill>
                <a:latin typeface="+mj-lt"/>
              </a:rPr>
              <a:t>. </a:t>
            </a:r>
            <a:r>
              <a:rPr lang="it-IT" sz="3200" dirty="0" err="1">
                <a:solidFill>
                  <a:schemeClr val="tx2"/>
                </a:solidFill>
                <a:latin typeface="+mj-lt"/>
              </a:rPr>
              <a:t>Then</a:t>
            </a:r>
            <a:r>
              <a:rPr lang="it-IT" sz="3200" dirty="0">
                <a:solidFill>
                  <a:schemeClr val="tx2"/>
                </a:solidFill>
                <a:latin typeface="+mj-lt"/>
              </a:rPr>
              <a:t> put </a:t>
            </a:r>
            <a:r>
              <a:rPr lang="it-IT" sz="3200" dirty="0" err="1">
                <a:solidFill>
                  <a:schemeClr val="tx2"/>
                </a:solidFill>
                <a:latin typeface="+mj-lt"/>
              </a:rPr>
              <a:t>it</a:t>
            </a:r>
            <a:r>
              <a:rPr lang="it-IT" sz="3200" dirty="0">
                <a:solidFill>
                  <a:schemeClr val="tx2"/>
                </a:solidFill>
                <a:latin typeface="+mj-lt"/>
              </a:rPr>
              <a:t> in a </a:t>
            </a:r>
            <a:r>
              <a:rPr lang="it-IT" sz="3200" dirty="0" err="1">
                <a:solidFill>
                  <a:schemeClr val="tx2"/>
                </a:solidFill>
                <a:latin typeface="+mj-lt"/>
              </a:rPr>
              <a:t>saucepan</a:t>
            </a:r>
            <a:r>
              <a:rPr lang="it-IT" sz="3200" dirty="0">
                <a:solidFill>
                  <a:schemeClr val="tx2"/>
                </a:solidFill>
                <a:latin typeface="+mj-lt"/>
              </a:rPr>
              <a:t> with hot water and </a:t>
            </a:r>
            <a:r>
              <a:rPr lang="it-IT" sz="3200" dirty="0" err="1">
                <a:solidFill>
                  <a:schemeClr val="tx2"/>
                </a:solidFill>
                <a:latin typeface="+mj-lt"/>
              </a:rPr>
              <a:t>before</a:t>
            </a:r>
            <a:r>
              <a:rPr lang="it-IT" sz="3200" dirty="0">
                <a:solidFill>
                  <a:schemeClr val="tx2"/>
                </a:solidFill>
                <a:latin typeface="+mj-lt"/>
              </a:rPr>
              <a:t> </a:t>
            </a:r>
            <a:r>
              <a:rPr lang="it-IT" sz="3200" dirty="0" err="1">
                <a:solidFill>
                  <a:schemeClr val="tx2"/>
                </a:solidFill>
                <a:latin typeface="+mj-lt"/>
              </a:rPr>
              <a:t>cooking</a:t>
            </a:r>
            <a:r>
              <a:rPr lang="it-IT" sz="3200" dirty="0">
                <a:solidFill>
                  <a:schemeClr val="tx2"/>
                </a:solidFill>
                <a:latin typeface="+mj-lt"/>
              </a:rPr>
              <a:t>, </a:t>
            </a:r>
            <a:r>
              <a:rPr lang="it-IT" sz="3200" dirty="0" err="1">
                <a:solidFill>
                  <a:schemeClr val="tx2"/>
                </a:solidFill>
                <a:latin typeface="+mj-lt"/>
              </a:rPr>
              <a:t>immersing</a:t>
            </a:r>
            <a:r>
              <a:rPr lang="it-IT" sz="3200" dirty="0">
                <a:solidFill>
                  <a:schemeClr val="tx2"/>
                </a:solidFill>
                <a:latin typeface="+mj-lt"/>
              </a:rPr>
              <a:t> </a:t>
            </a:r>
            <a:r>
              <a:rPr lang="it-IT" sz="3200" dirty="0" err="1">
                <a:solidFill>
                  <a:schemeClr val="tx2"/>
                </a:solidFill>
                <a:latin typeface="+mj-lt"/>
              </a:rPr>
              <a:t>it</a:t>
            </a:r>
            <a:r>
              <a:rPr lang="it-IT" sz="3200" dirty="0">
                <a:solidFill>
                  <a:schemeClr val="tx2"/>
                </a:solidFill>
                <a:latin typeface="+mj-lt"/>
              </a:rPr>
              <a:t> for </a:t>
            </a:r>
            <a:r>
              <a:rPr lang="it-IT" sz="3200" dirty="0" err="1">
                <a:solidFill>
                  <a:schemeClr val="tx2"/>
                </a:solidFill>
                <a:latin typeface="+mj-lt"/>
              </a:rPr>
              <a:t>three</a:t>
            </a:r>
            <a:r>
              <a:rPr lang="it-IT" sz="3200" dirty="0">
                <a:solidFill>
                  <a:schemeClr val="tx2"/>
                </a:solidFill>
                <a:latin typeface="+mj-lt"/>
              </a:rPr>
              <a:t> times </a:t>
            </a:r>
            <a:r>
              <a:rPr lang="it-IT" sz="3200" dirty="0" err="1">
                <a:solidFill>
                  <a:schemeClr val="tx2"/>
                </a:solidFill>
                <a:latin typeface="+mj-lt"/>
              </a:rPr>
              <a:t>taking</a:t>
            </a:r>
            <a:r>
              <a:rPr lang="it-IT" sz="3200" dirty="0">
                <a:solidFill>
                  <a:schemeClr val="tx2"/>
                </a:solidFill>
                <a:latin typeface="+mj-lt"/>
              </a:rPr>
              <a:t> </a:t>
            </a:r>
            <a:r>
              <a:rPr lang="it-IT" sz="3200" dirty="0" err="1">
                <a:solidFill>
                  <a:schemeClr val="tx2"/>
                </a:solidFill>
                <a:latin typeface="+mj-lt"/>
              </a:rPr>
              <a:t>it</a:t>
            </a:r>
            <a:r>
              <a:rPr lang="it-IT" sz="3200" dirty="0">
                <a:solidFill>
                  <a:schemeClr val="tx2"/>
                </a:solidFill>
                <a:latin typeface="+mj-lt"/>
              </a:rPr>
              <a:t> by one end. </a:t>
            </a:r>
            <a:r>
              <a:rPr lang="it-IT" sz="3200" dirty="0" err="1">
                <a:solidFill>
                  <a:schemeClr val="tx2"/>
                </a:solidFill>
                <a:latin typeface="+mj-lt"/>
              </a:rPr>
              <a:t>Boiled</a:t>
            </a:r>
            <a:r>
              <a:rPr lang="it-IT" sz="3200" dirty="0">
                <a:solidFill>
                  <a:schemeClr val="tx2"/>
                </a:solidFill>
                <a:latin typeface="+mj-lt"/>
              </a:rPr>
              <a:t> </a:t>
            </a:r>
            <a:r>
              <a:rPr lang="it-IT" sz="3200" dirty="0" err="1">
                <a:solidFill>
                  <a:schemeClr val="tx2"/>
                </a:solidFill>
                <a:latin typeface="+mj-lt"/>
              </a:rPr>
              <a:t>it</a:t>
            </a:r>
            <a:r>
              <a:rPr lang="it-IT" sz="3200" dirty="0">
                <a:solidFill>
                  <a:schemeClr val="tx2"/>
                </a:solidFill>
                <a:latin typeface="+mj-lt"/>
              </a:rPr>
              <a:t> for 30 minutes </a:t>
            </a:r>
            <a:r>
              <a:rPr lang="it-IT" sz="3200" dirty="0" err="1">
                <a:solidFill>
                  <a:schemeClr val="tx2"/>
                </a:solidFill>
                <a:latin typeface="+mj-lt"/>
              </a:rPr>
              <a:t>then</a:t>
            </a:r>
            <a:r>
              <a:rPr lang="it-IT" sz="3200" dirty="0">
                <a:solidFill>
                  <a:schemeClr val="tx2"/>
                </a:solidFill>
                <a:latin typeface="+mj-lt"/>
              </a:rPr>
              <a:t> </a:t>
            </a:r>
            <a:r>
              <a:rPr lang="it-IT" sz="3200" dirty="0" err="1">
                <a:solidFill>
                  <a:schemeClr val="tx2"/>
                </a:solidFill>
                <a:latin typeface="+mj-lt"/>
              </a:rPr>
              <a:t>when</a:t>
            </a:r>
            <a:r>
              <a:rPr lang="it-IT" sz="3200" dirty="0">
                <a:solidFill>
                  <a:schemeClr val="tx2"/>
                </a:solidFill>
                <a:latin typeface="+mj-lt"/>
              </a:rPr>
              <a:t> </a:t>
            </a:r>
            <a:r>
              <a:rPr lang="it-IT" sz="3200" dirty="0" err="1">
                <a:solidFill>
                  <a:schemeClr val="tx2"/>
                </a:solidFill>
                <a:latin typeface="+mj-lt"/>
              </a:rPr>
              <a:t>it</a:t>
            </a:r>
            <a:r>
              <a:rPr lang="it-IT" sz="3200" dirty="0">
                <a:solidFill>
                  <a:schemeClr val="tx2"/>
                </a:solidFill>
                <a:latin typeface="+mj-lt"/>
              </a:rPr>
              <a:t> </a:t>
            </a:r>
            <a:r>
              <a:rPr lang="it-IT" sz="3200" dirty="0" err="1">
                <a:solidFill>
                  <a:schemeClr val="tx2"/>
                </a:solidFill>
                <a:latin typeface="+mj-lt"/>
              </a:rPr>
              <a:t>is</a:t>
            </a:r>
            <a:r>
              <a:rPr lang="it-IT" sz="3200" dirty="0">
                <a:solidFill>
                  <a:schemeClr val="tx2"/>
                </a:solidFill>
                <a:latin typeface="+mj-lt"/>
              </a:rPr>
              <a:t> tender, switch off the </a:t>
            </a:r>
            <a:r>
              <a:rPr lang="it-IT" sz="3200" dirty="0" err="1">
                <a:solidFill>
                  <a:schemeClr val="tx2"/>
                </a:solidFill>
                <a:latin typeface="+mj-lt"/>
              </a:rPr>
              <a:t>flame</a:t>
            </a:r>
            <a:r>
              <a:rPr lang="it-IT" sz="3200" dirty="0">
                <a:solidFill>
                  <a:schemeClr val="tx2"/>
                </a:solidFill>
                <a:latin typeface="+mj-lt"/>
              </a:rPr>
              <a:t> and </a:t>
            </a:r>
            <a:r>
              <a:rPr lang="it-IT" sz="3200" dirty="0" err="1">
                <a:solidFill>
                  <a:schemeClr val="tx2"/>
                </a:solidFill>
                <a:latin typeface="+mj-lt"/>
              </a:rPr>
              <a:t>let</a:t>
            </a:r>
            <a:r>
              <a:rPr lang="it-IT" sz="3200" dirty="0">
                <a:solidFill>
                  <a:schemeClr val="tx2"/>
                </a:solidFill>
                <a:latin typeface="+mj-lt"/>
              </a:rPr>
              <a:t> </a:t>
            </a:r>
            <a:r>
              <a:rPr lang="it-IT" sz="3200" dirty="0" err="1">
                <a:solidFill>
                  <a:schemeClr val="tx2"/>
                </a:solidFill>
                <a:latin typeface="+mj-lt"/>
              </a:rPr>
              <a:t>it</a:t>
            </a:r>
            <a:r>
              <a:rPr lang="it-IT" sz="3200" dirty="0">
                <a:solidFill>
                  <a:schemeClr val="tx2"/>
                </a:solidFill>
                <a:latin typeface="+mj-lt"/>
              </a:rPr>
              <a:t> cool down in the </a:t>
            </a:r>
            <a:r>
              <a:rPr lang="it-IT" sz="3200" dirty="0" err="1">
                <a:solidFill>
                  <a:schemeClr val="tx2"/>
                </a:solidFill>
                <a:latin typeface="+mj-lt"/>
              </a:rPr>
              <a:t>same</a:t>
            </a:r>
            <a:r>
              <a:rPr lang="it-IT" sz="3200" dirty="0">
                <a:solidFill>
                  <a:schemeClr val="tx2"/>
                </a:solidFill>
                <a:latin typeface="+mj-lt"/>
              </a:rPr>
              <a:t> </a:t>
            </a:r>
            <a:r>
              <a:rPr lang="it-IT" sz="3200" dirty="0" err="1">
                <a:solidFill>
                  <a:schemeClr val="tx2"/>
                </a:solidFill>
                <a:latin typeface="+mj-lt"/>
              </a:rPr>
              <a:t>saucepan</a:t>
            </a:r>
            <a:r>
              <a:rPr lang="it-IT" sz="3200" dirty="0">
                <a:solidFill>
                  <a:schemeClr val="tx2"/>
                </a:solidFill>
                <a:latin typeface="+mj-lt"/>
              </a:rPr>
              <a:t> with the </a:t>
            </a:r>
            <a:r>
              <a:rPr lang="it-IT" sz="3200" dirty="0" err="1">
                <a:solidFill>
                  <a:schemeClr val="tx2"/>
                </a:solidFill>
                <a:latin typeface="+mj-lt"/>
              </a:rPr>
              <a:t>boiled</a:t>
            </a:r>
            <a:r>
              <a:rPr lang="it-IT" sz="3200" dirty="0">
                <a:solidFill>
                  <a:schemeClr val="tx2"/>
                </a:solidFill>
                <a:latin typeface="+mj-lt"/>
              </a:rPr>
              <a:t> water. </a:t>
            </a:r>
            <a:r>
              <a:rPr lang="en-US" sz="3200" dirty="0">
                <a:solidFill>
                  <a:schemeClr val="tx2"/>
                </a:solidFill>
                <a:latin typeface="+mj-lt"/>
              </a:rPr>
              <a:t>Now chop it and transfer it to the bowl.</a:t>
            </a:r>
            <a:endParaRPr lang="it-IT" sz="3200" dirty="0">
              <a:solidFill>
                <a:schemeClr val="tx2"/>
              </a:solidFill>
              <a:latin typeface="+mj-lt"/>
            </a:endParaRPr>
          </a:p>
        </p:txBody>
      </p:sp>
      <p:pic>
        <p:nvPicPr>
          <p:cNvPr id="4" name="Immagine 3">
            <a:extLst>
              <a:ext uri="{FF2B5EF4-FFF2-40B4-BE49-F238E27FC236}">
                <a16:creationId xmlns:a16="http://schemas.microsoft.com/office/drawing/2014/main" id="{39AD9000-A5C6-4D05-ABCC-30D7189D4CE3}"/>
              </a:ext>
            </a:extLst>
          </p:cNvPr>
          <p:cNvPicPr>
            <a:picLocks noChangeAspect="1"/>
          </p:cNvPicPr>
          <p:nvPr/>
        </p:nvPicPr>
        <p:blipFill>
          <a:blip r:embed="rId2"/>
          <a:stretch>
            <a:fillRect/>
          </a:stretch>
        </p:blipFill>
        <p:spPr>
          <a:xfrm>
            <a:off x="8562013" y="6001490"/>
            <a:ext cx="1932599" cy="493819"/>
          </a:xfrm>
          <a:prstGeom prst="rect">
            <a:avLst/>
          </a:prstGeom>
        </p:spPr>
      </p:pic>
    </p:spTree>
    <p:extLst>
      <p:ext uri="{BB962C8B-B14F-4D97-AF65-F5344CB8AC3E}">
        <p14:creationId xmlns:p14="http://schemas.microsoft.com/office/powerpoint/2010/main" val="362518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48D4DD1-3BD0-4C0E-A364-7C1873FA1ED5}"/>
              </a:ext>
            </a:extLst>
          </p:cNvPr>
          <p:cNvSpPr>
            <a:spLocks noGrp="1" noChangeArrowheads="1"/>
          </p:cNvSpPr>
          <p:nvPr>
            <p:ph idx="1"/>
          </p:nvPr>
        </p:nvSpPr>
        <p:spPr bwMode="auto">
          <a:xfrm>
            <a:off x="243841" y="1789655"/>
            <a:ext cx="9509760" cy="24622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lvl="0" indent="0" defTabSz="914400" eaLnBrk="0" fontAlgn="base" hangingPunct="0">
              <a:spcBef>
                <a:spcPct val="0"/>
              </a:spcBef>
              <a:spcAft>
                <a:spcPct val="0"/>
              </a:spcAft>
              <a:buClrTx/>
              <a:buSzTx/>
              <a:buNone/>
            </a:pPr>
            <a:r>
              <a:rPr lang="it-IT" altLang="it-IT" sz="3200" dirty="0" err="1">
                <a:solidFill>
                  <a:srgbClr val="222222"/>
                </a:solidFill>
                <a:latin typeface="inherit"/>
                <a:cs typeface="Arial" panose="020B0604020202020204" pitchFamily="34" charset="0"/>
              </a:rPr>
              <a:t>Clean</a:t>
            </a:r>
            <a:r>
              <a:rPr lang="it-IT" altLang="it-IT" sz="3200" dirty="0">
                <a:solidFill>
                  <a:srgbClr val="222222"/>
                </a:solidFill>
                <a:latin typeface="inherit"/>
                <a:cs typeface="Arial" panose="020B0604020202020204" pitchFamily="34" charset="0"/>
              </a:rPr>
              <a:t> the octopus from the </a:t>
            </a:r>
            <a:r>
              <a:rPr lang="it-IT" altLang="it-IT" sz="3200" dirty="0" err="1">
                <a:solidFill>
                  <a:srgbClr val="222222"/>
                </a:solidFill>
                <a:latin typeface="inherit"/>
                <a:cs typeface="Arial" panose="020B0604020202020204" pitchFamily="34" charset="0"/>
              </a:rPr>
              <a:t>woody</a:t>
            </a:r>
            <a:r>
              <a:rPr lang="it-IT" altLang="it-IT" sz="3200" dirty="0">
                <a:solidFill>
                  <a:srgbClr val="222222"/>
                </a:solidFill>
                <a:latin typeface="inherit"/>
                <a:cs typeface="Arial" panose="020B0604020202020204" pitchFamily="34" charset="0"/>
              </a:rPr>
              <a:t> parts </a:t>
            </a:r>
            <a:r>
              <a:rPr lang="it-IT" altLang="it-IT" sz="3200" dirty="0" err="1">
                <a:solidFill>
                  <a:srgbClr val="222222"/>
                </a:solidFill>
                <a:latin typeface="inherit"/>
                <a:cs typeface="Arial" panose="020B0604020202020204" pitchFamily="34" charset="0"/>
              </a:rPr>
              <a:t>then</a:t>
            </a:r>
            <a:r>
              <a:rPr lang="it-IT" altLang="it-IT" sz="3200" dirty="0">
                <a:solidFill>
                  <a:srgbClr val="222222"/>
                </a:solidFill>
                <a:latin typeface="inherit"/>
                <a:cs typeface="Arial" panose="020B0604020202020204" pitchFamily="34" charset="0"/>
              </a:rPr>
              <a:t> s</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eason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it</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with </a:t>
            </a:r>
            <a:r>
              <a:rPr lang="it-IT" altLang="it-IT" sz="3200" dirty="0" err="1">
                <a:solidFill>
                  <a:srgbClr val="222222"/>
                </a:solidFill>
                <a:latin typeface="inherit"/>
                <a:cs typeface="Arial" panose="020B0604020202020204" pitchFamily="34" charset="0"/>
              </a:rPr>
              <a:t>cut</a:t>
            </a:r>
            <a:r>
              <a:rPr lang="it-IT" altLang="it-IT" sz="3200" dirty="0">
                <a:solidFill>
                  <a:srgbClr val="222222"/>
                </a:solidFill>
                <a:latin typeface="inherit"/>
                <a:cs typeface="Arial" panose="020B0604020202020204" pitchFamily="34" charset="0"/>
              </a:rPr>
              <a:t>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celery</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and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parsley</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salt</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lemon</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juice</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and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oil</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3200" b="0" i="0" u="none" strike="noStrike" cap="none" normalizeH="0" baseline="0" dirty="0">
                <a:ln>
                  <a:noFill/>
                </a:ln>
                <a:solidFill>
                  <a:srgbClr val="222222"/>
                </a:solidFill>
                <a:effectLst/>
                <a:latin typeface="inherit"/>
                <a:cs typeface="Arial" panose="020B0604020202020204" pitchFamily="34" charset="0"/>
              </a:rPr>
              <a:t>Mix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everything</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and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let</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it</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rest</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in the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fridge</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for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at</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least</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1 hour. After </a:t>
            </a:r>
            <a:r>
              <a:rPr lang="it-IT" altLang="it-IT" sz="3200" dirty="0" err="1">
                <a:solidFill>
                  <a:srgbClr val="222222"/>
                </a:solidFill>
                <a:latin typeface="inherit"/>
                <a:cs typeface="Arial" panose="020B0604020202020204" pitchFamily="34" charset="0"/>
              </a:rPr>
              <a:t>you</a:t>
            </a:r>
            <a:r>
              <a:rPr lang="it-IT" altLang="it-IT" sz="3200" dirty="0">
                <a:solidFill>
                  <a:srgbClr val="222222"/>
                </a:solidFill>
                <a:latin typeface="inherit"/>
                <a:cs typeface="Arial" panose="020B0604020202020204" pitchFamily="34" charset="0"/>
              </a:rPr>
              <a:t> </a:t>
            </a:r>
            <a:r>
              <a:rPr lang="it-IT" altLang="it-IT" sz="3200">
                <a:solidFill>
                  <a:srgbClr val="222222"/>
                </a:solidFill>
                <a:latin typeface="inherit"/>
                <a:cs typeface="Arial" panose="020B0604020202020204" pitchFamily="34" charset="0"/>
              </a:rPr>
              <a:t>can</a:t>
            </a:r>
            <a:r>
              <a:rPr kumimoji="0" lang="it-IT" altLang="it-IT" sz="3200" b="0" i="0" u="none" strike="noStrike" cap="none" normalizeH="0" baseline="0">
                <a:ln>
                  <a:noFill/>
                </a:ln>
                <a:solidFill>
                  <a:srgbClr val="222222"/>
                </a:solidFill>
                <a:effectLst/>
                <a:latin typeface="inherit"/>
                <a:cs typeface="Arial" panose="020B0604020202020204" pitchFamily="34" charset="0"/>
              </a:rPr>
              <a:t> serve it</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 with </a:t>
            </a:r>
            <a:r>
              <a:rPr kumimoji="0" lang="it-IT" altLang="it-IT" sz="3200" b="0" i="0" u="none" strike="noStrike" cap="none" normalizeH="0" baseline="0" dirty="0" err="1">
                <a:ln>
                  <a:noFill/>
                </a:ln>
                <a:solidFill>
                  <a:srgbClr val="222222"/>
                </a:solidFill>
                <a:effectLst/>
                <a:latin typeface="inherit"/>
                <a:cs typeface="Arial" panose="020B0604020202020204" pitchFamily="34" charset="0"/>
              </a:rPr>
              <a:t>potatoes</a:t>
            </a:r>
            <a:r>
              <a:rPr kumimoji="0" lang="it-IT" altLang="it-IT" sz="3200" b="0" i="0" u="none" strike="noStrike" cap="none" normalizeH="0" baseline="0" dirty="0">
                <a:ln>
                  <a:noFill/>
                </a:ln>
                <a:solidFill>
                  <a:srgbClr val="222222"/>
                </a:solidFill>
                <a:effectLst/>
                <a:latin typeface="inherit"/>
                <a:cs typeface="Arial" panose="020B0604020202020204" pitchFamily="34" charset="0"/>
              </a:rPr>
              <a:t>.</a:t>
            </a:r>
            <a:br>
              <a:rPr kumimoji="0" lang="it-IT" altLang="it-IT" sz="3200" b="0" i="0" u="none" strike="noStrike" cap="none" normalizeH="0" baseline="0" dirty="0">
                <a:ln>
                  <a:noFill/>
                </a:ln>
                <a:solidFill>
                  <a:schemeClr val="tx1"/>
                </a:solidFill>
                <a:effectLst/>
              </a:rPr>
            </a:br>
            <a:endParaRPr kumimoji="0" lang="it-IT" altLang="it-IT" sz="3200" b="0" i="0" u="none" strike="noStrike" cap="none" normalizeH="0" baseline="0" dirty="0">
              <a:ln>
                <a:noFill/>
              </a:ln>
              <a:solidFill>
                <a:schemeClr val="tx1"/>
              </a:solidFill>
              <a:effectLst/>
              <a:latin typeface="Arial" panose="020B0604020202020204" pitchFamily="34" charset="0"/>
            </a:endParaRPr>
          </a:p>
        </p:txBody>
      </p:sp>
      <p:sp>
        <p:nvSpPr>
          <p:cNvPr id="2" name="CasellaDiTesto 1">
            <a:extLst>
              <a:ext uri="{FF2B5EF4-FFF2-40B4-BE49-F238E27FC236}">
                <a16:creationId xmlns:a16="http://schemas.microsoft.com/office/drawing/2014/main" id="{812CFC6F-F9A4-4BCD-92E2-E7D54F73312F}"/>
              </a:ext>
            </a:extLst>
          </p:cNvPr>
          <p:cNvSpPr txBox="1"/>
          <p:nvPr/>
        </p:nvSpPr>
        <p:spPr>
          <a:xfrm>
            <a:off x="3233530" y="5817704"/>
            <a:ext cx="3869635" cy="369332"/>
          </a:xfrm>
          <a:prstGeom prst="rect">
            <a:avLst/>
          </a:prstGeom>
          <a:noFill/>
        </p:spPr>
        <p:txBody>
          <a:bodyPr wrap="square" rtlCol="0">
            <a:spAutoFit/>
          </a:bodyPr>
          <a:lstStyle/>
          <a:p>
            <a:r>
              <a:rPr lang="it-IT" dirty="0"/>
              <a:t>(Tommaso Bosè)</a:t>
            </a:r>
          </a:p>
        </p:txBody>
      </p:sp>
    </p:spTree>
    <p:extLst>
      <p:ext uri="{BB962C8B-B14F-4D97-AF65-F5344CB8AC3E}">
        <p14:creationId xmlns:p14="http://schemas.microsoft.com/office/powerpoint/2010/main" val="364309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9856D84-5FFA-4339-B948-7C190AA52BA1}"/>
              </a:ext>
            </a:extLst>
          </p:cNvPr>
          <p:cNvPicPr>
            <a:picLocks noChangeAspect="1"/>
          </p:cNvPicPr>
          <p:nvPr/>
        </p:nvPicPr>
        <p:blipFill>
          <a:blip r:embed="rId2"/>
          <a:stretch>
            <a:fillRect/>
          </a:stretch>
        </p:blipFill>
        <p:spPr>
          <a:xfrm>
            <a:off x="1020418" y="203454"/>
            <a:ext cx="8070574" cy="6372534"/>
          </a:xfrm>
          <a:prstGeom prst="rect">
            <a:avLst/>
          </a:prstGeom>
        </p:spPr>
      </p:pic>
      <p:sp>
        <p:nvSpPr>
          <p:cNvPr id="5" name="CasellaDiTesto 4">
            <a:extLst>
              <a:ext uri="{FF2B5EF4-FFF2-40B4-BE49-F238E27FC236}">
                <a16:creationId xmlns:a16="http://schemas.microsoft.com/office/drawing/2014/main" id="{62536D55-16DB-4253-B7DA-2AF1CCFE2096}"/>
              </a:ext>
            </a:extLst>
          </p:cNvPr>
          <p:cNvSpPr txBox="1"/>
          <p:nvPr/>
        </p:nvSpPr>
        <p:spPr>
          <a:xfrm>
            <a:off x="9236765" y="6334539"/>
            <a:ext cx="1934817"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1716083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533401"/>
            <a:ext cx="7772400" cy="1470025"/>
          </a:xfrm>
        </p:spPr>
        <p:txBody>
          <a:bodyPr/>
          <a:lstStyle/>
          <a:p>
            <a:r>
              <a:rPr lang="en-US" b="1" dirty="0"/>
              <a:t>TIME NEEDED:</a:t>
            </a:r>
            <a:endParaRPr lang="en-US" dirty="0"/>
          </a:p>
        </p:txBody>
      </p:sp>
      <p:sp>
        <p:nvSpPr>
          <p:cNvPr id="3" name="Subtitle 2"/>
          <p:cNvSpPr>
            <a:spLocks noGrp="1"/>
          </p:cNvSpPr>
          <p:nvPr>
            <p:ph type="subTitle" idx="1"/>
          </p:nvPr>
        </p:nvSpPr>
        <p:spPr>
          <a:xfrm>
            <a:off x="2895600" y="2743200"/>
            <a:ext cx="6400800" cy="1752600"/>
          </a:xfrm>
        </p:spPr>
        <p:txBody>
          <a:bodyPr/>
          <a:lstStyle/>
          <a:p>
            <a:r>
              <a:rPr lang="en-US" dirty="0"/>
              <a:t>5</a:t>
            </a:r>
            <a:r>
              <a:rPr lang="en-US" dirty="0">
                <a:solidFill>
                  <a:schemeClr val="tx1"/>
                </a:solidFill>
              </a:rPr>
              <a:t>0 MINUTES</a:t>
            </a:r>
          </a:p>
        </p:txBody>
      </p:sp>
      <p:pic>
        <p:nvPicPr>
          <p:cNvPr id="4" name="Immagine 3">
            <a:extLst>
              <a:ext uri="{FF2B5EF4-FFF2-40B4-BE49-F238E27FC236}">
                <a16:creationId xmlns:a16="http://schemas.microsoft.com/office/drawing/2014/main" id="{44B9E9BA-08B7-4D3D-998B-4EA8B754BB21}"/>
              </a:ext>
            </a:extLst>
          </p:cNvPr>
          <p:cNvPicPr>
            <a:picLocks noChangeAspect="1"/>
          </p:cNvPicPr>
          <p:nvPr/>
        </p:nvPicPr>
        <p:blipFill>
          <a:blip r:embed="rId2"/>
          <a:stretch>
            <a:fillRect/>
          </a:stretch>
        </p:blipFill>
        <p:spPr>
          <a:xfrm>
            <a:off x="9296400" y="5830780"/>
            <a:ext cx="1926503" cy="493819"/>
          </a:xfrm>
          <a:prstGeom prst="rect">
            <a:avLst/>
          </a:prstGeom>
        </p:spPr>
      </p:pic>
    </p:spTree>
    <p:extLst>
      <p:ext uri="{BB962C8B-B14F-4D97-AF65-F5344CB8AC3E}">
        <p14:creationId xmlns:p14="http://schemas.microsoft.com/office/powerpoint/2010/main" val="168247454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ADCC539-5F27-47D5-9CC2-B667E2090F2D}"/>
              </a:ext>
            </a:extLst>
          </p:cNvPr>
          <p:cNvPicPr>
            <a:picLocks noChangeAspect="1"/>
          </p:cNvPicPr>
          <p:nvPr/>
        </p:nvPicPr>
        <p:blipFill>
          <a:blip r:embed="rId2"/>
          <a:stretch>
            <a:fillRect/>
          </a:stretch>
        </p:blipFill>
        <p:spPr>
          <a:xfrm>
            <a:off x="1689585" y="1537252"/>
            <a:ext cx="8421824" cy="3208484"/>
          </a:xfrm>
          <a:prstGeom prst="rect">
            <a:avLst/>
          </a:prstGeom>
        </p:spPr>
      </p:pic>
      <p:sp>
        <p:nvSpPr>
          <p:cNvPr id="3" name="CasellaDiTesto 2">
            <a:extLst>
              <a:ext uri="{FF2B5EF4-FFF2-40B4-BE49-F238E27FC236}">
                <a16:creationId xmlns:a16="http://schemas.microsoft.com/office/drawing/2014/main" id="{90DA2FF2-685D-4D0E-8CD0-051AED0D2E15}"/>
              </a:ext>
            </a:extLst>
          </p:cNvPr>
          <p:cNvSpPr txBox="1"/>
          <p:nvPr/>
        </p:nvSpPr>
        <p:spPr>
          <a:xfrm>
            <a:off x="8229600" y="5512904"/>
            <a:ext cx="2504661"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18809270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73C77AB-EFC2-4BF2-AA82-17BA775D164A}"/>
              </a:ext>
            </a:extLst>
          </p:cNvPr>
          <p:cNvPicPr>
            <a:picLocks noChangeAspect="1"/>
          </p:cNvPicPr>
          <p:nvPr/>
        </p:nvPicPr>
        <p:blipFill>
          <a:blip r:embed="rId2"/>
          <a:stretch>
            <a:fillRect/>
          </a:stretch>
        </p:blipFill>
        <p:spPr>
          <a:xfrm>
            <a:off x="2485994" y="928993"/>
            <a:ext cx="7784441" cy="1580952"/>
          </a:xfrm>
          <a:prstGeom prst="rect">
            <a:avLst/>
          </a:prstGeom>
        </p:spPr>
      </p:pic>
      <p:pic>
        <p:nvPicPr>
          <p:cNvPr id="3" name="Immagine 2">
            <a:extLst>
              <a:ext uri="{FF2B5EF4-FFF2-40B4-BE49-F238E27FC236}">
                <a16:creationId xmlns:a16="http://schemas.microsoft.com/office/drawing/2014/main" id="{AB53B2AA-CBB0-4A03-8986-E849AE028200}"/>
              </a:ext>
            </a:extLst>
          </p:cNvPr>
          <p:cNvPicPr>
            <a:picLocks noChangeAspect="1"/>
          </p:cNvPicPr>
          <p:nvPr/>
        </p:nvPicPr>
        <p:blipFill>
          <a:blip r:embed="rId3"/>
          <a:stretch>
            <a:fillRect/>
          </a:stretch>
        </p:blipFill>
        <p:spPr>
          <a:xfrm>
            <a:off x="2485994" y="2676143"/>
            <a:ext cx="7784440" cy="1935613"/>
          </a:xfrm>
          <a:prstGeom prst="rect">
            <a:avLst/>
          </a:prstGeom>
        </p:spPr>
      </p:pic>
      <p:sp>
        <p:nvSpPr>
          <p:cNvPr id="4" name="CasellaDiTesto 3">
            <a:extLst>
              <a:ext uri="{FF2B5EF4-FFF2-40B4-BE49-F238E27FC236}">
                <a16:creationId xmlns:a16="http://schemas.microsoft.com/office/drawing/2014/main" id="{BD73D9C7-A626-405C-ADEA-E63FF75717C1}"/>
              </a:ext>
            </a:extLst>
          </p:cNvPr>
          <p:cNvSpPr txBox="1"/>
          <p:nvPr/>
        </p:nvSpPr>
        <p:spPr>
          <a:xfrm>
            <a:off x="7659757" y="5777948"/>
            <a:ext cx="2610677"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6784465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A251FBF-6FE4-43BE-8FE6-FA9C6E8C87A8}"/>
              </a:ext>
            </a:extLst>
          </p:cNvPr>
          <p:cNvPicPr>
            <a:picLocks noChangeAspect="1"/>
          </p:cNvPicPr>
          <p:nvPr/>
        </p:nvPicPr>
        <p:blipFill>
          <a:blip r:embed="rId2"/>
          <a:stretch>
            <a:fillRect/>
          </a:stretch>
        </p:blipFill>
        <p:spPr>
          <a:xfrm>
            <a:off x="2146852" y="690454"/>
            <a:ext cx="7235687" cy="1948069"/>
          </a:xfrm>
          <a:prstGeom prst="rect">
            <a:avLst/>
          </a:prstGeom>
        </p:spPr>
      </p:pic>
      <p:pic>
        <p:nvPicPr>
          <p:cNvPr id="3" name="Immagine 2">
            <a:extLst>
              <a:ext uri="{FF2B5EF4-FFF2-40B4-BE49-F238E27FC236}">
                <a16:creationId xmlns:a16="http://schemas.microsoft.com/office/drawing/2014/main" id="{30312016-DD12-4F17-A0A8-92BC339E6EAF}"/>
              </a:ext>
            </a:extLst>
          </p:cNvPr>
          <p:cNvPicPr>
            <a:picLocks noChangeAspect="1"/>
          </p:cNvPicPr>
          <p:nvPr/>
        </p:nvPicPr>
        <p:blipFill>
          <a:blip r:embed="rId3"/>
          <a:stretch>
            <a:fillRect/>
          </a:stretch>
        </p:blipFill>
        <p:spPr>
          <a:xfrm>
            <a:off x="2146852" y="2955235"/>
            <a:ext cx="7235687" cy="2224229"/>
          </a:xfrm>
          <a:prstGeom prst="rect">
            <a:avLst/>
          </a:prstGeom>
        </p:spPr>
      </p:pic>
      <p:sp>
        <p:nvSpPr>
          <p:cNvPr id="4" name="CasellaDiTesto 3">
            <a:extLst>
              <a:ext uri="{FF2B5EF4-FFF2-40B4-BE49-F238E27FC236}">
                <a16:creationId xmlns:a16="http://schemas.microsoft.com/office/drawing/2014/main" id="{D2E82EC8-409F-4E7F-86B9-12B511FE7700}"/>
              </a:ext>
            </a:extLst>
          </p:cNvPr>
          <p:cNvSpPr txBox="1"/>
          <p:nvPr/>
        </p:nvSpPr>
        <p:spPr>
          <a:xfrm>
            <a:off x="4479235" y="6029739"/>
            <a:ext cx="2570922" cy="369332"/>
          </a:xfrm>
          <a:prstGeom prst="rect">
            <a:avLst/>
          </a:prstGeom>
          <a:noFill/>
        </p:spPr>
        <p:txBody>
          <a:bodyPr wrap="square" rtlCol="0">
            <a:spAutoFit/>
          </a:bodyPr>
          <a:lstStyle/>
          <a:p>
            <a:r>
              <a:rPr lang="it-IT" dirty="0"/>
              <a:t>(Amelia Favaro)</a:t>
            </a:r>
          </a:p>
        </p:txBody>
      </p:sp>
    </p:spTree>
    <p:extLst>
      <p:ext uri="{BB962C8B-B14F-4D97-AF65-F5344CB8AC3E}">
        <p14:creationId xmlns:p14="http://schemas.microsoft.com/office/powerpoint/2010/main" val="20226330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922518" y="2363908"/>
            <a:ext cx="6380070" cy="1318092"/>
          </a:xfrm>
        </p:spPr>
        <p:txBody>
          <a:bodyPr>
            <a:normAutofit fontScale="90000"/>
          </a:bodyPr>
          <a:lstStyle/>
          <a:p>
            <a:r>
              <a:rPr lang="it-IT" sz="5400" dirty="0">
                <a:solidFill>
                  <a:schemeClr val="bg1"/>
                </a:solidFill>
                <a:latin typeface="Arial" panose="020B0604020202020204" pitchFamily="34" charset="0"/>
                <a:cs typeface="Arial" panose="020B0604020202020204" pitchFamily="34" charset="0"/>
              </a:rPr>
              <a:t>POLENTA AND BRUSCITTI</a:t>
            </a:r>
          </a:p>
        </p:txBody>
      </p:sp>
      <p:sp>
        <p:nvSpPr>
          <p:cNvPr id="3" name="CasellaDiTesto 2">
            <a:extLst>
              <a:ext uri="{FF2B5EF4-FFF2-40B4-BE49-F238E27FC236}">
                <a16:creationId xmlns:a16="http://schemas.microsoft.com/office/drawing/2014/main" id="{6FBE0780-2A8C-41E0-BEEB-5A85B1C74A54}"/>
              </a:ext>
            </a:extLst>
          </p:cNvPr>
          <p:cNvSpPr txBox="1"/>
          <p:nvPr/>
        </p:nvSpPr>
        <p:spPr>
          <a:xfrm>
            <a:off x="8640417" y="6122504"/>
            <a:ext cx="3127513"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16634568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38200" y="205468"/>
            <a:ext cx="10515600" cy="1325563"/>
          </a:xfrm>
        </p:spPr>
        <p:txBody>
          <a:bodyPr/>
          <a:lstStyle/>
          <a:p>
            <a:pPr algn="ctr"/>
            <a:r>
              <a:rPr lang="it-IT" dirty="0">
                <a:latin typeface="Arial" panose="020B0604020202020204" pitchFamily="34" charset="0"/>
                <a:cs typeface="Arial" panose="020B0604020202020204" pitchFamily="34" charset="0"/>
              </a:rPr>
              <a:t>WHAT IS THAT</a:t>
            </a:r>
          </a:p>
        </p:txBody>
      </p:sp>
      <p:sp>
        <p:nvSpPr>
          <p:cNvPr id="3" name="Segnaposto contenuto 2"/>
          <p:cNvSpPr>
            <a:spLocks noGrp="1"/>
          </p:cNvSpPr>
          <p:nvPr>
            <p:ph idx="1"/>
          </p:nvPr>
        </p:nvSpPr>
        <p:spPr>
          <a:xfrm>
            <a:off x="838200" y="1422400"/>
            <a:ext cx="10515600" cy="4754563"/>
          </a:xfrm>
        </p:spPr>
        <p:txBody>
          <a:bodyPr>
            <a:noAutofit/>
          </a:bodyPr>
          <a:lstStyle/>
          <a:p>
            <a:pPr marL="0" indent="0">
              <a:buNone/>
            </a:pPr>
            <a:r>
              <a:rPr lang="en-US" sz="2600" dirty="0"/>
              <a:t>WIDESPREAD IN THE NORTHERN AREA OF ​​LOMBARDY, POLENTA AND BRUSCITT IS A TYPICAL BUSTO ARSIZIO SPECIALTY OF WHICH THE BUSTOCCHI, THE CITIZENS OF BUSTO, ARE VERY PROUD.</a:t>
            </a:r>
          </a:p>
          <a:p>
            <a:pPr marL="0" indent="0">
              <a:buNone/>
            </a:pPr>
            <a:r>
              <a:rPr lang="en-US" sz="2600" dirty="0"/>
              <a:t>GOING TO THE BUTCHERS OR RESTAURANTS OF THE CITY, YOU WILL HAVE TO ASK FOR BRUSCITTI, THE ORIGINAL NAME WHICH, IN THE VARIOUS DIALECTAL INFLECTIONS, HAS LOST ITS FINAL VOWEL.</a:t>
            </a:r>
          </a:p>
          <a:p>
            <a:pPr marL="0" indent="0">
              <a:buNone/>
            </a:pPr>
            <a:r>
              <a:rPr lang="en-US" sz="2600" dirty="0"/>
              <a:t>THE BRUSCITT ARE STRIPS OF BEEF BROWNED IN A PAN WITH BUTTER AND LARD, FLAVORED WITH GARLIC AND WILD FENNEL SEEDS, WHICH ARE LEFT TO COOK ON A LOW HEAT FOR A COUPLE OF HOURS AND ARE BLENDED, AT THE END OF COOKING, WITH RED WINE, USUALLY BARBERA , NEBBIOLO OR BAROLO.</a:t>
            </a:r>
          </a:p>
          <a:p>
            <a:pPr marL="0" indent="0">
              <a:buNone/>
            </a:pPr>
            <a:r>
              <a:rPr lang="en-US" sz="2600" dirty="0"/>
              <a:t>THE BRUSCITTS ARE THEN SERVED WITH STEAMING YELLOW POLENTA, TO DIP IN THE DELICIOUS MEAT SAUCE.</a:t>
            </a:r>
            <a:endParaRPr lang="it-IT" sz="2600" dirty="0"/>
          </a:p>
        </p:txBody>
      </p:sp>
      <p:sp>
        <p:nvSpPr>
          <p:cNvPr id="4" name="CasellaDiTesto 3">
            <a:extLst>
              <a:ext uri="{FF2B5EF4-FFF2-40B4-BE49-F238E27FC236}">
                <a16:creationId xmlns:a16="http://schemas.microsoft.com/office/drawing/2014/main" id="{997E30E9-A5AD-4464-AA9A-2FC712CC40A7}"/>
              </a:ext>
            </a:extLst>
          </p:cNvPr>
          <p:cNvSpPr txBox="1"/>
          <p:nvPr/>
        </p:nvSpPr>
        <p:spPr>
          <a:xfrm>
            <a:off x="7977809" y="6322151"/>
            <a:ext cx="2703443" cy="369332"/>
          </a:xfrm>
          <a:prstGeom prst="rect">
            <a:avLst/>
          </a:prstGeom>
          <a:noFill/>
        </p:spPr>
        <p:txBody>
          <a:bodyPr wrap="square" rtlCol="0">
            <a:spAutoFit/>
          </a:bodyPr>
          <a:lstStyle/>
          <a:p>
            <a:r>
              <a:rPr lang="it-IT" dirty="0"/>
              <a:t>To be </a:t>
            </a:r>
            <a:r>
              <a:rPr lang="it-IT" dirty="0" err="1"/>
              <a:t>continued</a:t>
            </a:r>
            <a:endParaRPr lang="it-IT" dirty="0"/>
          </a:p>
        </p:txBody>
      </p:sp>
    </p:spTree>
    <p:extLst>
      <p:ext uri="{BB962C8B-B14F-4D97-AF65-F5344CB8AC3E}">
        <p14:creationId xmlns:p14="http://schemas.microsoft.com/office/powerpoint/2010/main" val="293362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327728" y="497794"/>
            <a:ext cx="7420429" cy="1168174"/>
          </a:xfrm>
        </p:spPr>
        <p:txBody>
          <a:bodyPr/>
          <a:lstStyle/>
          <a:p>
            <a:pPr algn="ctr"/>
            <a:r>
              <a:rPr lang="it-IT" dirty="0">
                <a:latin typeface="Arial" panose="020B0604020202020204" pitchFamily="34" charset="0"/>
                <a:cs typeface="Arial" panose="020B0604020202020204" pitchFamily="34" charset="0"/>
              </a:rPr>
              <a:t>INGREDIENTS</a:t>
            </a:r>
          </a:p>
        </p:txBody>
      </p:sp>
      <p:sp>
        <p:nvSpPr>
          <p:cNvPr id="3" name="Segnaposto contenuto 2"/>
          <p:cNvSpPr>
            <a:spLocks noGrp="1"/>
          </p:cNvSpPr>
          <p:nvPr>
            <p:ph idx="1"/>
          </p:nvPr>
        </p:nvSpPr>
        <p:spPr>
          <a:xfrm>
            <a:off x="566217" y="1081881"/>
            <a:ext cx="4233476" cy="6047509"/>
          </a:xfrm>
        </p:spPr>
        <p:txBody>
          <a:bodyPr>
            <a:noAutofit/>
          </a:bodyPr>
          <a:lstStyle/>
          <a:p>
            <a:pPr marL="0" indent="0">
              <a:buNone/>
            </a:pPr>
            <a:r>
              <a:rPr lang="it-IT" sz="2200" dirty="0">
                <a:solidFill>
                  <a:schemeClr val="bg1"/>
                </a:solidFill>
              </a:rPr>
              <a:t> </a:t>
            </a:r>
          </a:p>
          <a:p>
            <a:pPr marL="0" indent="0">
              <a:buNone/>
            </a:pPr>
            <a:r>
              <a:rPr lang="it-IT" sz="2300" dirty="0">
                <a:solidFill>
                  <a:schemeClr val="bg1"/>
                </a:solidFill>
              </a:rPr>
              <a:t> </a:t>
            </a:r>
            <a:r>
              <a:rPr lang="it-IT" sz="2300" dirty="0">
                <a:latin typeface="Arial" panose="020B0604020202020204" pitchFamily="34" charset="0"/>
                <a:cs typeface="Arial" panose="020B0604020202020204" pitchFamily="34" charset="0"/>
              </a:rPr>
              <a:t>FOR THE MEAT</a:t>
            </a:r>
          </a:p>
          <a:p>
            <a:pPr marL="0" indent="0">
              <a:buNone/>
            </a:pPr>
            <a:r>
              <a:rPr lang="it-IT" sz="2200" dirty="0">
                <a:latin typeface="Arial" panose="020B0604020202020204" pitchFamily="34" charset="0"/>
                <a:cs typeface="Arial" panose="020B0604020202020204" pitchFamily="34" charset="0"/>
              </a:rPr>
              <a:t>                                                                                                                                                                     </a:t>
            </a:r>
          </a:p>
          <a:p>
            <a:r>
              <a:rPr lang="it-IT" sz="2200" dirty="0">
                <a:latin typeface="Arial" panose="020B0604020202020204" pitchFamily="34" charset="0"/>
                <a:cs typeface="Arial" panose="020B0604020202020204" pitchFamily="34" charset="0"/>
              </a:rPr>
              <a:t>SALT TO TASTE.</a:t>
            </a:r>
          </a:p>
          <a:p>
            <a:r>
              <a:rPr lang="it-IT" sz="2200" dirty="0">
                <a:latin typeface="Arial" panose="020B0604020202020204" pitchFamily="34" charset="0"/>
                <a:cs typeface="Arial" panose="020B0604020202020204" pitchFamily="34" charset="0"/>
              </a:rPr>
              <a:t>BUTTER 100 G</a:t>
            </a:r>
          </a:p>
          <a:p>
            <a:r>
              <a:rPr lang="it-IT" sz="2200" dirty="0">
                <a:latin typeface="Arial" panose="020B0604020202020204" pitchFamily="34" charset="0"/>
                <a:cs typeface="Arial" panose="020B0604020202020204" pitchFamily="34" charset="0"/>
              </a:rPr>
              <a:t>PEPPER AS NEEDED.</a:t>
            </a:r>
          </a:p>
          <a:p>
            <a:r>
              <a:rPr lang="it-IT" sz="2200" dirty="0">
                <a:latin typeface="Arial" panose="020B0604020202020204" pitchFamily="34" charset="0"/>
                <a:cs typeface="Arial" panose="020B0604020202020204" pitchFamily="34" charset="0"/>
              </a:rPr>
              <a:t>COLONNATA LARD 45 G</a:t>
            </a:r>
          </a:p>
          <a:p>
            <a:r>
              <a:rPr lang="it-IT" sz="2200" dirty="0">
                <a:latin typeface="Arial" panose="020B0604020202020204" pitchFamily="34" charset="0"/>
                <a:cs typeface="Arial" panose="020B0604020202020204" pitchFamily="34" charset="0"/>
              </a:rPr>
              <a:t>FENNEL SEEDS 5 G</a:t>
            </a:r>
          </a:p>
          <a:p>
            <a:r>
              <a:rPr lang="it-IT" sz="2200" dirty="0">
                <a:latin typeface="Arial" panose="020B0604020202020204" pitchFamily="34" charset="0"/>
                <a:cs typeface="Arial" panose="020B0604020202020204" pitchFamily="34" charset="0"/>
              </a:rPr>
              <a:t>GARLIC 1 CLOVE</a:t>
            </a:r>
          </a:p>
          <a:p>
            <a:r>
              <a:rPr lang="it-IT" sz="2200" dirty="0">
                <a:latin typeface="Arial" panose="020B0604020202020204" pitchFamily="34" charset="0"/>
                <a:cs typeface="Arial" panose="020B0604020202020204" pitchFamily="34" charset="0"/>
              </a:rPr>
              <a:t>BARBERA RED WINE 200 ML</a:t>
            </a:r>
          </a:p>
          <a:p>
            <a:r>
              <a:rPr lang="it-IT" sz="2200" dirty="0">
                <a:latin typeface="Arial" panose="020B0604020202020204" pitchFamily="34" charset="0"/>
                <a:cs typeface="Arial" panose="020B0604020202020204" pitchFamily="34" charset="0"/>
              </a:rPr>
              <a:t>BEEF REAL PULP 1 KG</a:t>
            </a:r>
          </a:p>
          <a:p>
            <a:r>
              <a:rPr lang="it-IT" sz="2200" dirty="0">
                <a:latin typeface="Arial" panose="020B0604020202020204" pitchFamily="34" charset="0"/>
                <a:cs typeface="Arial" panose="020B0604020202020204" pitchFamily="34" charset="0"/>
              </a:rPr>
              <a:t>BEEF PRIEST'S HAT 1 KG</a:t>
            </a:r>
          </a:p>
        </p:txBody>
      </p:sp>
      <p:sp>
        <p:nvSpPr>
          <p:cNvPr id="5" name="CasellaDiTesto 4"/>
          <p:cNvSpPr txBox="1"/>
          <p:nvPr/>
        </p:nvSpPr>
        <p:spPr>
          <a:xfrm>
            <a:off x="7315201" y="1480075"/>
            <a:ext cx="4513942" cy="33085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POLENTA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CORN FLOUR 375 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 1.5 L</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SALT UNTIL Q.B.</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EXTRA VIRGIN OLIVE OIL 1 SPOON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Immagine 3">
            <a:extLst>
              <a:ext uri="{FF2B5EF4-FFF2-40B4-BE49-F238E27FC236}">
                <a16:creationId xmlns:a16="http://schemas.microsoft.com/office/drawing/2014/main" id="{634D8CAA-497C-47AC-8C65-AB6CB753E0F1}"/>
              </a:ext>
            </a:extLst>
          </p:cNvPr>
          <p:cNvPicPr>
            <a:picLocks noChangeAspect="1"/>
          </p:cNvPicPr>
          <p:nvPr/>
        </p:nvPicPr>
        <p:blipFill>
          <a:blip r:embed="rId3"/>
          <a:stretch>
            <a:fillRect/>
          </a:stretch>
        </p:blipFill>
        <p:spPr>
          <a:xfrm>
            <a:off x="9297780" y="5770954"/>
            <a:ext cx="1786283" cy="493819"/>
          </a:xfrm>
          <a:prstGeom prst="rect">
            <a:avLst/>
          </a:prstGeom>
        </p:spPr>
      </p:pic>
    </p:spTree>
    <p:extLst>
      <p:ext uri="{BB962C8B-B14F-4D97-AF65-F5344CB8AC3E}">
        <p14:creationId xmlns:p14="http://schemas.microsoft.com/office/powerpoint/2010/main" val="2295860754"/>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38200" y="284443"/>
            <a:ext cx="10515600" cy="1325563"/>
          </a:xfrm>
        </p:spPr>
        <p:txBody>
          <a:bodyPr/>
          <a:lstStyle/>
          <a:p>
            <a:pPr algn="ctr"/>
            <a:r>
              <a:rPr lang="it-IT" dirty="0">
                <a:latin typeface="Arial" panose="020B0604020202020204" pitchFamily="34" charset="0"/>
                <a:cs typeface="Arial" panose="020B0604020202020204" pitchFamily="34" charset="0"/>
              </a:rPr>
              <a:t>HOW TO PREPARE</a:t>
            </a:r>
          </a:p>
        </p:txBody>
      </p:sp>
      <p:sp>
        <p:nvSpPr>
          <p:cNvPr id="3" name="Segnaposto contenuto 2"/>
          <p:cNvSpPr>
            <a:spLocks noGrp="1"/>
          </p:cNvSpPr>
          <p:nvPr>
            <p:ph idx="1"/>
          </p:nvPr>
        </p:nvSpPr>
        <p:spPr>
          <a:xfrm>
            <a:off x="591671" y="1842249"/>
            <a:ext cx="10762129" cy="5580528"/>
          </a:xfrm>
        </p:spPr>
        <p:txBody>
          <a:bodyPr>
            <a:normAutofit/>
          </a:bodyPr>
          <a:lstStyle/>
          <a:p>
            <a:r>
              <a:rPr lang="en-US" sz="2400" dirty="0">
                <a:latin typeface="Arial" panose="020B0604020202020204" pitchFamily="34" charset="0"/>
                <a:cs typeface="Arial" panose="020B0604020202020204" pitchFamily="34" charset="0"/>
              </a:rPr>
              <a:t>TO PREPARE THE POLENTA AND BRUSCITT, TAKE THE BEEF AND DEGREASE IT FROM EXCESS FAT  THEN CUT IT INTO LARGE CHUNKS HALF A CM 2; CUT THE LARD INTO THIN STRIPS.</a:t>
            </a:r>
          </a:p>
          <a:p>
            <a:r>
              <a:rPr lang="en-US" sz="2400" dirty="0">
                <a:latin typeface="Arial" panose="020B0604020202020204" pitchFamily="34" charset="0"/>
                <a:cs typeface="Arial" panose="020B0604020202020204" pitchFamily="34" charset="0"/>
              </a:rPr>
              <a:t>MELT THE BUTTER AND LARD IN A LARGE ENOUGH PAN . ADD THE MEAT , ADD SALT AND PEPPER AND ADD SOME FENNEL SEEDS AND A CLOVE OF GARLIC.</a:t>
            </a:r>
          </a:p>
          <a:p>
            <a:r>
              <a:rPr lang="en-US" sz="2400" dirty="0">
                <a:latin typeface="Arial" panose="020B0604020202020204" pitchFamily="34" charset="0"/>
                <a:cs typeface="Arial" panose="020B0604020202020204" pitchFamily="34" charset="0"/>
              </a:rPr>
              <a:t>COVER WITH LID 1 AND COOK FOR AT LEAST 2 HOURS ON LOW HEAT, STIRRING EVERY 20-30 MINUTES</a:t>
            </a:r>
          </a:p>
          <a:p>
            <a:r>
              <a:rPr lang="en-US" sz="2400" dirty="0">
                <a:latin typeface="Arial" panose="020B0604020202020204" pitchFamily="34" charset="0"/>
                <a:cs typeface="Arial" panose="020B0604020202020204" pitchFamily="34" charset="0"/>
              </a:rPr>
              <a:t>THE MEAT WILL BE QUITE SOFT: RAISE THE FLAME AND BLEND WITH THE RED WINE . LEAVE ON THE FIRE FOR 5 MINUTES AND YOUR BRUSCITTI WILL BE READY SERVE THEM WITH POLENTA AND SLICES OF TOASTED BREAD IN THE OVEN.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it-IT" sz="2400" dirty="0"/>
          </a:p>
        </p:txBody>
      </p:sp>
      <p:sp>
        <p:nvSpPr>
          <p:cNvPr id="5" name="CasellaDiTesto 4">
            <a:extLst>
              <a:ext uri="{FF2B5EF4-FFF2-40B4-BE49-F238E27FC236}">
                <a16:creationId xmlns:a16="http://schemas.microsoft.com/office/drawing/2014/main" id="{ECF82E91-4325-4FBE-991E-4C92210A4D26}"/>
              </a:ext>
            </a:extLst>
          </p:cNvPr>
          <p:cNvSpPr txBox="1"/>
          <p:nvPr/>
        </p:nvSpPr>
        <p:spPr>
          <a:xfrm>
            <a:off x="7235687" y="5963477"/>
            <a:ext cx="3352800" cy="369332"/>
          </a:xfrm>
          <a:prstGeom prst="rect">
            <a:avLst/>
          </a:prstGeom>
          <a:noFill/>
        </p:spPr>
        <p:txBody>
          <a:bodyPr wrap="square" rtlCol="0">
            <a:spAutoFit/>
          </a:bodyPr>
          <a:lstStyle/>
          <a:p>
            <a:r>
              <a:rPr lang="it-IT" dirty="0"/>
              <a:t>(Federico </a:t>
            </a:r>
            <a:r>
              <a:rPr lang="it-IT" dirty="0" err="1"/>
              <a:t>Giavini</a:t>
            </a:r>
            <a:r>
              <a:rPr lang="it-IT" dirty="0"/>
              <a:t>)</a:t>
            </a:r>
          </a:p>
        </p:txBody>
      </p:sp>
    </p:spTree>
    <p:extLst>
      <p:ext uri="{BB962C8B-B14F-4D97-AF65-F5344CB8AC3E}">
        <p14:creationId xmlns:p14="http://schemas.microsoft.com/office/powerpoint/2010/main" val="3497766129"/>
      </p:ext>
    </p:extLst>
  </p:cSld>
  <p:clrMapOvr>
    <a:masterClrMapping/>
  </p:clrMapOvr>
  <p:transition spd="slow">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62FCEE-9566-4677-BFF2-16DC7FC20C80}"/>
              </a:ext>
            </a:extLst>
          </p:cNvPr>
          <p:cNvSpPr txBox="1">
            <a:spLocks noGrp="1"/>
          </p:cNvSpPr>
          <p:nvPr>
            <p:ph type="title" idx="4294967295"/>
          </p:nvPr>
        </p:nvSpPr>
        <p:spPr>
          <a:xfrm>
            <a:off x="2076503" y="488103"/>
            <a:ext cx="9953313" cy="558486"/>
          </a:xfrm>
        </p:spPr>
        <p:txBody>
          <a:bodyPr vert="horz">
            <a:spAutoFit/>
          </a:bodyPr>
          <a:lstStyle/>
          <a:p>
            <a:pPr lvl="0" rtl="0"/>
            <a:r>
              <a:rPr lang="it-IT" sz="3629"/>
              <a:t>Sbrisolona</a:t>
            </a:r>
          </a:p>
        </p:txBody>
      </p:sp>
      <p:sp>
        <p:nvSpPr>
          <p:cNvPr id="3" name="Sottotitolo 2">
            <a:extLst>
              <a:ext uri="{FF2B5EF4-FFF2-40B4-BE49-F238E27FC236}">
                <a16:creationId xmlns:a16="http://schemas.microsoft.com/office/drawing/2014/main" id="{717D16B8-DA04-48B3-B6E5-A619812A4D9A}"/>
              </a:ext>
            </a:extLst>
          </p:cNvPr>
          <p:cNvSpPr txBox="1">
            <a:spLocks noGrp="1"/>
          </p:cNvSpPr>
          <p:nvPr>
            <p:ph type="subTitle" idx="4294967295"/>
          </p:nvPr>
        </p:nvSpPr>
        <p:spPr>
          <a:xfrm>
            <a:off x="3376623" y="1530653"/>
            <a:ext cx="6549255" cy="3796693"/>
          </a:xfrm>
        </p:spPr>
        <p:txBody>
          <a:bodyPr vert="horz" wrap="square" numCol="2" anchor="ctr">
            <a:spAutoFit/>
          </a:bodyPr>
          <a:lstStyle/>
          <a:p>
            <a:pPr lvl="0" algn="just" rtl="0"/>
            <a:r>
              <a:rPr lang="it-IT" sz="1633" dirty="0"/>
              <a:t>200 g </a:t>
            </a:r>
            <a:r>
              <a:rPr lang="it-IT" sz="1633" dirty="0" err="1"/>
              <a:t>flour</a:t>
            </a:r>
            <a:r>
              <a:rPr lang="it-IT" sz="1633" dirty="0"/>
              <a:t> 00</a:t>
            </a:r>
          </a:p>
          <a:p>
            <a:pPr lvl="0" algn="just" rtl="0"/>
            <a:r>
              <a:rPr lang="it-IT" sz="1633" dirty="0"/>
              <a:t>100 g </a:t>
            </a:r>
            <a:r>
              <a:rPr lang="it-IT" sz="1633" dirty="0" err="1"/>
              <a:t>corn</a:t>
            </a:r>
            <a:r>
              <a:rPr lang="it-IT" sz="1633" dirty="0"/>
              <a:t> </a:t>
            </a:r>
            <a:r>
              <a:rPr lang="it-IT" sz="1633" dirty="0" err="1"/>
              <a:t>flour</a:t>
            </a:r>
            <a:endParaRPr lang="it-IT" sz="1633" dirty="0"/>
          </a:p>
          <a:p>
            <a:pPr lvl="0" algn="just" rtl="0"/>
            <a:r>
              <a:rPr lang="it-IT" sz="1633" dirty="0"/>
              <a:t>120 g sugar</a:t>
            </a:r>
          </a:p>
          <a:p>
            <a:pPr lvl="0" algn="just" rtl="0"/>
            <a:r>
              <a:rPr lang="it-IT" sz="1633" dirty="0"/>
              <a:t>100 g </a:t>
            </a:r>
            <a:r>
              <a:rPr lang="it-IT" sz="1633" dirty="0" err="1"/>
              <a:t>peeled</a:t>
            </a:r>
            <a:r>
              <a:rPr lang="it-IT" sz="1633" dirty="0"/>
              <a:t> </a:t>
            </a:r>
            <a:r>
              <a:rPr lang="it-IT" sz="1633" dirty="0" err="1"/>
              <a:t>almonds</a:t>
            </a:r>
            <a:endParaRPr lang="it-IT" sz="1633" dirty="0"/>
          </a:p>
          <a:p>
            <a:pPr lvl="0" algn="just" rtl="0"/>
            <a:r>
              <a:rPr lang="it-IT" sz="1633" dirty="0"/>
              <a:t>120 g </a:t>
            </a:r>
            <a:r>
              <a:rPr lang="it-IT" sz="1633" dirty="0" err="1"/>
              <a:t>butter</a:t>
            </a:r>
            <a:endParaRPr lang="it-IT" sz="1633" dirty="0"/>
          </a:p>
          <a:p>
            <a:pPr lvl="0" algn="just" rtl="0"/>
            <a:r>
              <a:rPr lang="it-IT" sz="1633" dirty="0"/>
              <a:t>1 </a:t>
            </a:r>
            <a:r>
              <a:rPr lang="it-IT" sz="1633" dirty="0" err="1"/>
              <a:t>egg</a:t>
            </a:r>
            <a:r>
              <a:rPr lang="it-IT" sz="1633" dirty="0"/>
              <a:t> </a:t>
            </a:r>
            <a:r>
              <a:rPr lang="it-IT" sz="1633" dirty="0" err="1"/>
              <a:t>yolk</a:t>
            </a:r>
            <a:endParaRPr lang="it-IT" sz="1633" dirty="0"/>
          </a:p>
          <a:p>
            <a:pPr lvl="0" algn="just" rtl="0"/>
            <a:r>
              <a:rPr lang="it-IT" sz="1633" dirty="0"/>
              <a:t>1 </a:t>
            </a:r>
            <a:r>
              <a:rPr lang="it-IT" sz="1633" dirty="0" err="1"/>
              <a:t>tablespoon</a:t>
            </a:r>
            <a:r>
              <a:rPr lang="it-IT" sz="1633" dirty="0"/>
              <a:t> of grappa</a:t>
            </a:r>
          </a:p>
          <a:p>
            <a:pPr lvl="0" algn="just" rtl="0"/>
            <a:r>
              <a:rPr lang="it-IT" sz="1633" dirty="0"/>
              <a:t>1 </a:t>
            </a:r>
            <a:r>
              <a:rPr lang="it-IT" sz="1633" dirty="0" err="1"/>
              <a:t>lemon</a:t>
            </a:r>
            <a:endParaRPr lang="it-IT" sz="1633" dirty="0"/>
          </a:p>
          <a:p>
            <a:pPr lvl="0" algn="just" rtl="0"/>
            <a:r>
              <a:rPr lang="it-IT" sz="1633" dirty="0"/>
              <a:t>Salt</a:t>
            </a:r>
          </a:p>
          <a:p>
            <a:pPr lvl="0" algn="just" rtl="0"/>
            <a:r>
              <a:rPr lang="it-IT" sz="1633" dirty="0"/>
              <a:t>For the </a:t>
            </a:r>
            <a:r>
              <a:rPr lang="it-IT" sz="1633" dirty="0" err="1"/>
              <a:t>baking</a:t>
            </a:r>
            <a:r>
              <a:rPr lang="it-IT" sz="1633" dirty="0"/>
              <a:t> </a:t>
            </a:r>
            <a:r>
              <a:rPr lang="it-IT" sz="1633" dirty="0" err="1"/>
              <a:t>tin</a:t>
            </a:r>
            <a:r>
              <a:rPr lang="it-IT" sz="1633" dirty="0"/>
              <a:t>:</a:t>
            </a:r>
          </a:p>
          <a:p>
            <a:pPr lvl="0" algn="just" rtl="0"/>
            <a:r>
              <a:rPr lang="it-IT" sz="1633" dirty="0" err="1"/>
              <a:t>butter</a:t>
            </a:r>
            <a:r>
              <a:rPr lang="it-IT" sz="1633" dirty="0"/>
              <a:t> and </a:t>
            </a:r>
            <a:r>
              <a:rPr lang="it-IT" sz="1633" dirty="0" err="1"/>
              <a:t>flour</a:t>
            </a:r>
            <a:endParaRPr lang="it-IT" sz="1633" dirty="0"/>
          </a:p>
          <a:p>
            <a:pPr lvl="0" algn="just" rtl="0"/>
            <a:r>
              <a:rPr lang="it-IT" sz="1633" dirty="0"/>
              <a:t>To decorate:</a:t>
            </a:r>
          </a:p>
          <a:p>
            <a:pPr lvl="0" algn="just" rtl="0"/>
            <a:r>
              <a:rPr lang="it-IT" sz="1633" dirty="0"/>
              <a:t>1 </a:t>
            </a:r>
            <a:r>
              <a:rPr lang="it-IT" sz="1633" dirty="0" err="1"/>
              <a:t>tablespoon</a:t>
            </a:r>
            <a:r>
              <a:rPr lang="it-IT" sz="1633" dirty="0"/>
              <a:t> of sugar</a:t>
            </a:r>
          </a:p>
          <a:p>
            <a:pPr lvl="0" algn="just" rtl="0"/>
            <a:r>
              <a:rPr lang="it-IT" sz="1633" dirty="0"/>
              <a:t>a </a:t>
            </a:r>
            <a:r>
              <a:rPr lang="it-IT" sz="1633" dirty="0" err="1"/>
              <a:t>handful</a:t>
            </a:r>
            <a:r>
              <a:rPr lang="it-IT" sz="1633" dirty="0"/>
              <a:t> of </a:t>
            </a:r>
            <a:r>
              <a:rPr lang="it-IT" sz="1633" dirty="0" err="1"/>
              <a:t>unpeeled</a:t>
            </a:r>
            <a:r>
              <a:rPr lang="it-IT" sz="1633" dirty="0"/>
              <a:t> </a:t>
            </a:r>
            <a:r>
              <a:rPr lang="it-IT" sz="1633" dirty="0" err="1"/>
              <a:t>almonds</a:t>
            </a:r>
            <a:endParaRPr lang="it-IT" sz="1633" dirty="0"/>
          </a:p>
          <a:p>
            <a:pPr lvl="0" algn="just" rtl="0"/>
            <a:endParaRPr lang="it-IT" sz="1633" dirty="0"/>
          </a:p>
          <a:p>
            <a:pPr lvl="0" algn="just" rtl="0"/>
            <a:endParaRPr lang="it-IT" sz="1633" dirty="0"/>
          </a:p>
          <a:p>
            <a:pPr lvl="0" algn="just" rtl="0"/>
            <a:endParaRPr lang="it-IT" sz="1633" dirty="0"/>
          </a:p>
          <a:p>
            <a:pPr lvl="0" algn="ctr" rtl="0"/>
            <a:endParaRPr lang="it-IT" sz="1633" dirty="0"/>
          </a:p>
        </p:txBody>
      </p:sp>
      <p:sp>
        <p:nvSpPr>
          <p:cNvPr id="4" name="CasellaDiTesto 3">
            <a:extLst>
              <a:ext uri="{FF2B5EF4-FFF2-40B4-BE49-F238E27FC236}">
                <a16:creationId xmlns:a16="http://schemas.microsoft.com/office/drawing/2014/main" id="{C17F327B-70D8-4217-8387-6B9CCB8AA879}"/>
              </a:ext>
            </a:extLst>
          </p:cNvPr>
          <p:cNvSpPr txBox="1"/>
          <p:nvPr/>
        </p:nvSpPr>
        <p:spPr>
          <a:xfrm>
            <a:off x="7053159" y="5459896"/>
            <a:ext cx="2872719" cy="369332"/>
          </a:xfrm>
          <a:prstGeom prst="rect">
            <a:avLst/>
          </a:prstGeom>
          <a:noFill/>
        </p:spPr>
        <p:txBody>
          <a:bodyPr wrap="square" rtlCol="0">
            <a:spAutoFit/>
          </a:bodyPr>
          <a:lstStyle/>
          <a:p>
            <a:r>
              <a:rPr lang="it-IT" dirty="0"/>
              <a:t>To be </a:t>
            </a:r>
            <a:r>
              <a:rPr lang="it-IT" dirty="0" err="1"/>
              <a:t>continued</a:t>
            </a:r>
            <a:endParaRPr lang="it-IT"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F048C5-9C62-42D9-A2F2-F2495A9E6550}"/>
              </a:ext>
            </a:extLst>
          </p:cNvPr>
          <p:cNvSpPr txBox="1">
            <a:spLocks noGrp="1"/>
          </p:cNvSpPr>
          <p:nvPr>
            <p:ph type="title" idx="4294967295"/>
          </p:nvPr>
        </p:nvSpPr>
        <p:spPr>
          <a:xfrm>
            <a:off x="0" y="652463"/>
            <a:ext cx="8229600" cy="493712"/>
          </a:xfrm>
        </p:spPr>
        <p:txBody>
          <a:bodyPr vert="horz">
            <a:spAutoFit/>
          </a:bodyPr>
          <a:lstStyle/>
          <a:p>
            <a:pPr lvl="0" algn="l" rtl="0"/>
            <a:r>
              <a:rPr lang="it-IT" sz="2903"/>
              <a:t>Preparation:</a:t>
            </a:r>
          </a:p>
        </p:txBody>
      </p:sp>
      <p:sp>
        <p:nvSpPr>
          <p:cNvPr id="3" name="Sottotitolo 2">
            <a:extLst>
              <a:ext uri="{FF2B5EF4-FFF2-40B4-BE49-F238E27FC236}">
                <a16:creationId xmlns:a16="http://schemas.microsoft.com/office/drawing/2014/main" id="{AF75A921-E235-4A17-B205-5C88ADA201BB}"/>
              </a:ext>
            </a:extLst>
          </p:cNvPr>
          <p:cNvSpPr txBox="1">
            <a:spLocks noGrp="1"/>
          </p:cNvSpPr>
          <p:nvPr>
            <p:ph type="subTitle" idx="4294967295"/>
          </p:nvPr>
        </p:nvSpPr>
        <p:spPr>
          <a:xfrm>
            <a:off x="0" y="912813"/>
            <a:ext cx="8229600" cy="5911850"/>
          </a:xfrm>
        </p:spPr>
        <p:txBody>
          <a:bodyPr vert="horz" anchor="ctr">
            <a:spAutoFit/>
          </a:bodyPr>
          <a:lstStyle/>
          <a:p>
            <a:pPr lvl="0" algn="ctr" rtl="0"/>
            <a:endParaRPr lang="it-IT" dirty="0"/>
          </a:p>
          <a:p>
            <a:pPr lvl="0" algn="just" rtl="0"/>
            <a:endParaRPr lang="it-IT" sz="1452" dirty="0"/>
          </a:p>
          <a:p>
            <a:pPr lvl="0" algn="just" rtl="0"/>
            <a:endParaRPr lang="it-IT" sz="1452" dirty="0"/>
          </a:p>
          <a:p>
            <a:pPr lvl="0" algn="just" rtl="0"/>
            <a:r>
              <a:rPr lang="it-IT" sz="1633" dirty="0"/>
              <a:t>Pour the </a:t>
            </a:r>
            <a:r>
              <a:rPr lang="it-IT" sz="1633" dirty="0" err="1"/>
              <a:t>almonds</a:t>
            </a:r>
            <a:r>
              <a:rPr lang="it-IT" sz="1633" dirty="0"/>
              <a:t> in the mixer with 2 </a:t>
            </a:r>
            <a:r>
              <a:rPr lang="it-IT" sz="1633" dirty="0" err="1"/>
              <a:t>tablespoon</a:t>
            </a:r>
            <a:r>
              <a:rPr lang="it-IT" sz="1633" dirty="0"/>
              <a:t> of sugar and mix for a </a:t>
            </a:r>
            <a:r>
              <a:rPr lang="it-IT" sz="1633" dirty="0" err="1"/>
              <a:t>few</a:t>
            </a:r>
            <a:r>
              <a:rPr lang="it-IT" sz="1633" dirty="0"/>
              <a:t> second to </a:t>
            </a:r>
            <a:r>
              <a:rPr lang="it-IT" sz="1633" dirty="0" err="1"/>
              <a:t>obtain</a:t>
            </a:r>
            <a:r>
              <a:rPr lang="it-IT" sz="1633" dirty="0"/>
              <a:t> a </a:t>
            </a:r>
            <a:r>
              <a:rPr lang="it-IT" sz="1633" dirty="0" err="1"/>
              <a:t>coarse</a:t>
            </a:r>
            <a:r>
              <a:rPr lang="it-IT" sz="1633" dirty="0"/>
              <a:t> </a:t>
            </a:r>
            <a:r>
              <a:rPr lang="it-IT" sz="1633" dirty="0" err="1"/>
              <a:t>mince</a:t>
            </a:r>
            <a:r>
              <a:rPr lang="it-IT" sz="1633" dirty="0"/>
              <a:t>.</a:t>
            </a:r>
          </a:p>
          <a:p>
            <a:pPr lvl="0" algn="just" rtl="0"/>
            <a:r>
              <a:rPr lang="it-IT" sz="1633" dirty="0" err="1"/>
              <a:t>Sift</a:t>
            </a:r>
            <a:r>
              <a:rPr lang="it-IT" sz="1633" dirty="0"/>
              <a:t> </a:t>
            </a:r>
            <a:r>
              <a:rPr lang="it-IT" sz="1633" dirty="0" err="1"/>
              <a:t>two</a:t>
            </a:r>
            <a:r>
              <a:rPr lang="it-IT" sz="1633" dirty="0"/>
              <a:t> </a:t>
            </a:r>
            <a:r>
              <a:rPr lang="it-IT" sz="1633" dirty="0" err="1"/>
              <a:t>flours</a:t>
            </a:r>
            <a:r>
              <a:rPr lang="it-IT" sz="1633" dirty="0"/>
              <a:t> in a large </a:t>
            </a:r>
            <a:r>
              <a:rPr lang="it-IT" sz="1633" dirty="0" err="1"/>
              <a:t>bowl</a:t>
            </a:r>
            <a:r>
              <a:rPr lang="it-IT" sz="1633" dirty="0"/>
              <a:t> and </a:t>
            </a:r>
            <a:r>
              <a:rPr lang="it-IT" sz="1633" dirty="0" err="1"/>
              <a:t>add</a:t>
            </a:r>
            <a:r>
              <a:rPr lang="it-IT" sz="1633" dirty="0"/>
              <a:t> the </a:t>
            </a:r>
            <a:r>
              <a:rPr lang="it-IT" sz="1633" dirty="0" err="1"/>
              <a:t>grated</a:t>
            </a:r>
            <a:r>
              <a:rPr lang="it-IT" sz="1633" dirty="0"/>
              <a:t> </a:t>
            </a:r>
            <a:r>
              <a:rPr lang="it-IT" sz="1633" dirty="0" err="1"/>
              <a:t>lemon</a:t>
            </a:r>
            <a:r>
              <a:rPr lang="it-IT" sz="1633" dirty="0"/>
              <a:t> </a:t>
            </a:r>
            <a:r>
              <a:rPr lang="it-IT" sz="1633" dirty="0" err="1"/>
              <a:t>zest</a:t>
            </a:r>
            <a:r>
              <a:rPr lang="it-IT" sz="1633" dirty="0"/>
              <a:t>, the </a:t>
            </a:r>
            <a:r>
              <a:rPr lang="it-IT" sz="1633" dirty="0" err="1"/>
              <a:t>mince</a:t>
            </a:r>
            <a:r>
              <a:rPr lang="it-IT" sz="1633" dirty="0"/>
              <a:t> of </a:t>
            </a:r>
            <a:r>
              <a:rPr lang="it-IT" sz="1633" dirty="0" err="1"/>
              <a:t>almonds</a:t>
            </a:r>
            <a:r>
              <a:rPr lang="it-IT" sz="1633" dirty="0"/>
              <a:t> and sugar, a </a:t>
            </a:r>
            <a:r>
              <a:rPr lang="it-IT" sz="1633" dirty="0" err="1"/>
              <a:t>pinch</a:t>
            </a:r>
            <a:r>
              <a:rPr lang="it-IT" sz="1633" dirty="0"/>
              <a:t> of </a:t>
            </a:r>
            <a:r>
              <a:rPr lang="it-IT" sz="1633" dirty="0" err="1"/>
              <a:t>salt</a:t>
            </a:r>
            <a:r>
              <a:rPr lang="it-IT" sz="1633" dirty="0"/>
              <a:t> and the sugar. Mix the </a:t>
            </a:r>
            <a:r>
              <a:rPr lang="it-IT" sz="1633" dirty="0" err="1"/>
              <a:t>ingredients</a:t>
            </a:r>
            <a:r>
              <a:rPr lang="it-IT" sz="1633" dirty="0"/>
              <a:t>, </a:t>
            </a:r>
            <a:r>
              <a:rPr lang="it-IT" sz="1633" dirty="0" err="1"/>
              <a:t>then</a:t>
            </a:r>
            <a:r>
              <a:rPr lang="it-IT" sz="1633" dirty="0"/>
              <a:t> </a:t>
            </a:r>
            <a:r>
              <a:rPr lang="it-IT" sz="1633" dirty="0" err="1"/>
              <a:t>add</a:t>
            </a:r>
            <a:r>
              <a:rPr lang="it-IT" sz="1633" dirty="0"/>
              <a:t> the </a:t>
            </a:r>
            <a:r>
              <a:rPr lang="it-IT" sz="1633" dirty="0" err="1"/>
              <a:t>chopped</a:t>
            </a:r>
            <a:r>
              <a:rPr lang="it-IT" sz="1633" dirty="0"/>
              <a:t> </a:t>
            </a:r>
            <a:r>
              <a:rPr lang="it-IT" sz="1633" dirty="0" err="1"/>
              <a:t>butter</a:t>
            </a:r>
            <a:r>
              <a:rPr lang="it-IT" sz="1633" dirty="0"/>
              <a:t>, some grappa, and the </a:t>
            </a:r>
            <a:r>
              <a:rPr lang="it-IT" sz="1633" dirty="0" err="1"/>
              <a:t>egg</a:t>
            </a:r>
            <a:r>
              <a:rPr lang="it-IT" sz="1633" dirty="0"/>
              <a:t> </a:t>
            </a:r>
            <a:r>
              <a:rPr lang="it-IT" sz="1633" dirty="0" err="1"/>
              <a:t>yolk</a:t>
            </a:r>
            <a:r>
              <a:rPr lang="it-IT" sz="1633" dirty="0"/>
              <a:t>.</a:t>
            </a:r>
          </a:p>
          <a:p>
            <a:pPr lvl="0" algn="just" rtl="0"/>
            <a:r>
              <a:rPr lang="it-IT" sz="1633" dirty="0" err="1"/>
              <a:t>Knead</a:t>
            </a:r>
            <a:r>
              <a:rPr lang="it-IT" sz="1633" dirty="0"/>
              <a:t> </a:t>
            </a:r>
            <a:r>
              <a:rPr lang="it-IT" sz="1633" dirty="0" err="1"/>
              <a:t>quickly</a:t>
            </a:r>
            <a:r>
              <a:rPr lang="it-IT" sz="1633" dirty="0"/>
              <a:t> by </a:t>
            </a:r>
            <a:r>
              <a:rPr lang="it-IT" sz="1633" dirty="0" err="1"/>
              <a:t>rubbing</a:t>
            </a:r>
            <a:r>
              <a:rPr lang="it-IT" sz="1633" dirty="0"/>
              <a:t> with the </a:t>
            </a:r>
            <a:r>
              <a:rPr lang="it-IT" sz="1633" dirty="0" err="1"/>
              <a:t>fingertips</a:t>
            </a:r>
            <a:r>
              <a:rPr lang="it-IT" sz="1633" dirty="0"/>
              <a:t> so </a:t>
            </a:r>
            <a:r>
              <a:rPr lang="it-IT" sz="1633" dirty="0" err="1"/>
              <a:t>that</a:t>
            </a:r>
            <a:r>
              <a:rPr lang="it-IT" sz="1633" dirty="0"/>
              <a:t> a </a:t>
            </a:r>
            <a:r>
              <a:rPr lang="it-IT" sz="1633" dirty="0" err="1"/>
              <a:t>homogeneous</a:t>
            </a:r>
            <a:r>
              <a:rPr lang="it-IT" sz="1633" dirty="0"/>
              <a:t> </a:t>
            </a:r>
            <a:r>
              <a:rPr lang="it-IT" sz="1633" dirty="0" err="1"/>
              <a:t>dough</a:t>
            </a:r>
            <a:r>
              <a:rPr lang="it-IT" sz="1633" dirty="0"/>
              <a:t> </a:t>
            </a:r>
            <a:r>
              <a:rPr lang="it-IT" sz="1633" dirty="0" err="1"/>
              <a:t>is</a:t>
            </a:r>
            <a:r>
              <a:rPr lang="it-IT" sz="1633" dirty="0"/>
              <a:t> </a:t>
            </a:r>
            <a:r>
              <a:rPr lang="it-IT" sz="1633" dirty="0" err="1"/>
              <a:t>not</a:t>
            </a:r>
            <a:r>
              <a:rPr lang="it-IT" sz="1633" dirty="0"/>
              <a:t> </a:t>
            </a:r>
            <a:r>
              <a:rPr lang="it-IT" sz="1633" dirty="0" err="1"/>
              <a:t>formed</a:t>
            </a:r>
            <a:r>
              <a:rPr lang="it-IT" sz="1633" dirty="0"/>
              <a:t> </a:t>
            </a:r>
            <a:r>
              <a:rPr lang="it-IT" sz="1633" dirty="0" err="1"/>
              <a:t>but</a:t>
            </a:r>
            <a:r>
              <a:rPr lang="it-IT" sz="1633" dirty="0"/>
              <a:t> a set of </a:t>
            </a:r>
            <a:r>
              <a:rPr lang="it-IT" sz="1633" dirty="0" err="1"/>
              <a:t>lumps</a:t>
            </a:r>
            <a:r>
              <a:rPr lang="it-IT" sz="1633" dirty="0"/>
              <a:t>, </a:t>
            </a:r>
            <a:r>
              <a:rPr lang="it-IT" sz="1633" dirty="0" err="1"/>
              <a:t>trying</a:t>
            </a:r>
            <a:r>
              <a:rPr lang="it-IT" sz="1633" dirty="0"/>
              <a:t> </a:t>
            </a:r>
            <a:r>
              <a:rPr lang="it-IT" sz="1633" dirty="0" err="1"/>
              <a:t>mash</a:t>
            </a:r>
            <a:r>
              <a:rPr lang="it-IT" sz="1633" dirty="0"/>
              <a:t> the </a:t>
            </a:r>
            <a:r>
              <a:rPr lang="it-IT" sz="1633" dirty="0" err="1"/>
              <a:t>pieces</a:t>
            </a:r>
            <a:r>
              <a:rPr lang="it-IT" sz="1633" dirty="0"/>
              <a:t> of </a:t>
            </a:r>
            <a:r>
              <a:rPr lang="it-IT" sz="1633" dirty="0" err="1"/>
              <a:t>butter</a:t>
            </a:r>
            <a:r>
              <a:rPr lang="it-IT" sz="1633" dirty="0"/>
              <a:t> to incorporate the </a:t>
            </a:r>
            <a:r>
              <a:rPr lang="it-IT" sz="1633" dirty="0" err="1"/>
              <a:t>flours</a:t>
            </a:r>
            <a:r>
              <a:rPr lang="it-IT" sz="1633" dirty="0"/>
              <a:t>.</a:t>
            </a:r>
          </a:p>
          <a:p>
            <a:pPr lvl="0" algn="just" rtl="0"/>
            <a:r>
              <a:rPr lang="it-IT" sz="1633" dirty="0" err="1"/>
              <a:t>Grease</a:t>
            </a:r>
            <a:r>
              <a:rPr lang="it-IT" sz="1633" dirty="0"/>
              <a:t> with the </a:t>
            </a:r>
            <a:r>
              <a:rPr lang="it-IT" sz="1633" dirty="0" err="1"/>
              <a:t>butter</a:t>
            </a:r>
            <a:r>
              <a:rPr lang="it-IT" sz="1633" dirty="0"/>
              <a:t> a 28 cm </a:t>
            </a:r>
            <a:r>
              <a:rPr lang="it-IT" sz="1633" dirty="0" err="1"/>
              <a:t>baking</a:t>
            </a:r>
            <a:r>
              <a:rPr lang="it-IT" sz="1633" dirty="0"/>
              <a:t> </a:t>
            </a:r>
            <a:r>
              <a:rPr lang="it-IT" sz="1633" dirty="0" err="1"/>
              <a:t>tin</a:t>
            </a:r>
            <a:r>
              <a:rPr lang="it-IT" sz="1633" dirty="0"/>
              <a:t> (the Sbrisolona must </a:t>
            </a:r>
            <a:r>
              <a:rPr lang="it-IT" sz="1633" dirty="0" err="1"/>
              <a:t>not</a:t>
            </a:r>
            <a:r>
              <a:rPr lang="it-IT" sz="1633" dirty="0"/>
              <a:t> be more </a:t>
            </a:r>
            <a:r>
              <a:rPr lang="it-IT" sz="1633" dirty="0" err="1"/>
              <a:t>than</a:t>
            </a:r>
            <a:r>
              <a:rPr lang="it-IT" sz="1633" dirty="0"/>
              <a:t> 2 cm high) and drop  the </a:t>
            </a:r>
            <a:r>
              <a:rPr lang="it-IT" sz="1633" dirty="0" err="1"/>
              <a:t>lumps</a:t>
            </a:r>
            <a:r>
              <a:rPr lang="it-IT" sz="1633" dirty="0"/>
              <a:t> of the </a:t>
            </a:r>
            <a:r>
              <a:rPr lang="it-IT" sz="1633" dirty="0" err="1"/>
              <a:t>dough</a:t>
            </a:r>
            <a:r>
              <a:rPr lang="it-IT" sz="1633" dirty="0"/>
              <a:t> </a:t>
            </a:r>
            <a:r>
              <a:rPr lang="it-IT" sz="1633" dirty="0" err="1"/>
              <a:t>without</a:t>
            </a:r>
            <a:r>
              <a:rPr lang="it-IT" sz="1633" dirty="0"/>
              <a:t> </a:t>
            </a:r>
            <a:r>
              <a:rPr lang="it-IT" sz="1633" dirty="0" err="1"/>
              <a:t>leveling</a:t>
            </a:r>
            <a:r>
              <a:rPr lang="it-IT" sz="1633" dirty="0"/>
              <a:t> the </a:t>
            </a:r>
            <a:r>
              <a:rPr lang="it-IT" sz="1633" dirty="0" err="1"/>
              <a:t>surface</a:t>
            </a:r>
            <a:r>
              <a:rPr lang="it-IT" sz="1633" dirty="0"/>
              <a:t>.</a:t>
            </a:r>
          </a:p>
          <a:p>
            <a:pPr lvl="0" algn="just" rtl="0"/>
            <a:r>
              <a:rPr lang="it-IT" sz="1633" dirty="0" err="1"/>
              <a:t>Finally</a:t>
            </a:r>
            <a:r>
              <a:rPr lang="it-IT" sz="1633" dirty="0"/>
              <a:t> </a:t>
            </a:r>
            <a:r>
              <a:rPr lang="it-IT" sz="1633" dirty="0" err="1"/>
              <a:t>sprinkle</a:t>
            </a:r>
            <a:r>
              <a:rPr lang="it-IT" sz="1633" dirty="0"/>
              <a:t> the </a:t>
            </a:r>
            <a:r>
              <a:rPr lang="it-IT" sz="1633" dirty="0" err="1"/>
              <a:t>surface</a:t>
            </a:r>
            <a:r>
              <a:rPr lang="it-IT" sz="1633" dirty="0"/>
              <a:t> with the </a:t>
            </a:r>
            <a:r>
              <a:rPr lang="it-IT" sz="1633" dirty="0" err="1"/>
              <a:t>almonds</a:t>
            </a:r>
            <a:r>
              <a:rPr lang="it-IT" sz="1633" dirty="0"/>
              <a:t> and put the cake in the </a:t>
            </a:r>
            <a:r>
              <a:rPr lang="it-IT" sz="1633" dirty="0" err="1"/>
              <a:t>oven</a:t>
            </a:r>
            <a:r>
              <a:rPr lang="it-IT" sz="1633" dirty="0"/>
              <a:t> at 200° for 30 minutes </a:t>
            </a:r>
            <a:r>
              <a:rPr lang="it-IT" sz="1633" dirty="0" err="1"/>
              <a:t>until</a:t>
            </a:r>
            <a:r>
              <a:rPr lang="it-IT" sz="1633" dirty="0"/>
              <a:t> </a:t>
            </a:r>
            <a:r>
              <a:rPr lang="it-IT" sz="1633" dirty="0" err="1"/>
              <a:t>it</a:t>
            </a:r>
            <a:r>
              <a:rPr lang="it-IT" sz="1633" dirty="0"/>
              <a:t> turns golden. </a:t>
            </a:r>
            <a:r>
              <a:rPr lang="it-IT" sz="1633" dirty="0" err="1"/>
              <a:t>When</a:t>
            </a:r>
            <a:r>
              <a:rPr lang="it-IT" sz="1633" dirty="0"/>
              <a:t> </a:t>
            </a:r>
            <a:r>
              <a:rPr lang="it-IT" sz="1633" dirty="0" err="1"/>
              <a:t>cooking</a:t>
            </a:r>
            <a:r>
              <a:rPr lang="it-IT" sz="1633" dirty="0"/>
              <a:t> </a:t>
            </a:r>
            <a:r>
              <a:rPr lang="it-IT" sz="1633" dirty="0" err="1"/>
              <a:t>is</a:t>
            </a:r>
            <a:r>
              <a:rPr lang="it-IT" sz="1633" dirty="0"/>
              <a:t> complete, </a:t>
            </a:r>
            <a:r>
              <a:rPr lang="it-IT" sz="1633" dirty="0" err="1"/>
              <a:t>let</a:t>
            </a:r>
            <a:r>
              <a:rPr lang="it-IT" sz="1633" dirty="0"/>
              <a:t> the Sbrisolona cool in the </a:t>
            </a:r>
            <a:r>
              <a:rPr lang="it-IT" sz="1633" dirty="0" err="1"/>
              <a:t>baking</a:t>
            </a:r>
            <a:r>
              <a:rPr lang="it-IT" sz="1633" dirty="0"/>
              <a:t> </a:t>
            </a:r>
            <a:r>
              <a:rPr lang="it-IT" sz="1633" dirty="0" err="1"/>
              <a:t>tin</a:t>
            </a:r>
            <a:r>
              <a:rPr lang="it-IT" sz="1633" dirty="0"/>
              <a:t> and </a:t>
            </a:r>
            <a:r>
              <a:rPr lang="it-IT" sz="1633" dirty="0" err="1"/>
              <a:t>then</a:t>
            </a:r>
            <a:r>
              <a:rPr lang="it-IT" sz="1633" dirty="0"/>
              <a:t> </a:t>
            </a:r>
            <a:r>
              <a:rPr lang="it-IT" sz="1633" dirty="0" err="1"/>
              <a:t>sprinkle</a:t>
            </a:r>
            <a:r>
              <a:rPr lang="it-IT" sz="1633" dirty="0"/>
              <a:t> </a:t>
            </a:r>
            <a:r>
              <a:rPr lang="it-IT" sz="1633" dirty="0" err="1"/>
              <a:t>it</a:t>
            </a:r>
            <a:r>
              <a:rPr lang="it-IT" sz="1633" dirty="0"/>
              <a:t> with the sugar.</a:t>
            </a:r>
          </a:p>
          <a:p>
            <a:pPr lvl="0" algn="just" rtl="0"/>
            <a:endParaRPr lang="it-IT" sz="1633" dirty="0"/>
          </a:p>
          <a:p>
            <a:pPr lvl="0" algn="just" rtl="0"/>
            <a:endParaRPr lang="it-IT" sz="1633" dirty="0"/>
          </a:p>
          <a:p>
            <a:pPr lvl="0" algn="just" rtl="0"/>
            <a:endParaRPr lang="it-IT" sz="1633" dirty="0"/>
          </a:p>
          <a:p>
            <a:pPr lvl="0" algn="ctr" rtl="0"/>
            <a:endParaRPr lang="it-IT" sz="1633" dirty="0"/>
          </a:p>
        </p:txBody>
      </p:sp>
      <p:pic>
        <p:nvPicPr>
          <p:cNvPr id="4" name="Immagine 3">
            <a:extLst>
              <a:ext uri="{FF2B5EF4-FFF2-40B4-BE49-F238E27FC236}">
                <a16:creationId xmlns:a16="http://schemas.microsoft.com/office/drawing/2014/main" id="{3340259B-793B-4F28-A829-899E22CAB02E}"/>
              </a:ext>
            </a:extLst>
          </p:cNvPr>
          <p:cNvPicPr>
            <a:picLocks noChangeAspect="1"/>
          </p:cNvPicPr>
          <p:nvPr/>
        </p:nvPicPr>
        <p:blipFill>
          <a:blip r:embed="rId3"/>
          <a:stretch>
            <a:fillRect/>
          </a:stretch>
        </p:blipFill>
        <p:spPr>
          <a:xfrm>
            <a:off x="7919554" y="5697942"/>
            <a:ext cx="1786283" cy="493819"/>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4BE8AC-D7BF-40E4-95D8-C21318534CC2}"/>
              </a:ext>
            </a:extLst>
          </p:cNvPr>
          <p:cNvSpPr txBox="1">
            <a:spLocks noGrp="1"/>
          </p:cNvSpPr>
          <p:nvPr>
            <p:ph type="title" idx="4294967295"/>
          </p:nvPr>
        </p:nvSpPr>
        <p:spPr>
          <a:xfrm>
            <a:off x="0" y="652463"/>
            <a:ext cx="8229600" cy="493712"/>
          </a:xfrm>
        </p:spPr>
        <p:txBody>
          <a:bodyPr vert="horz">
            <a:spAutoFit/>
          </a:bodyPr>
          <a:lstStyle/>
          <a:p>
            <a:pPr lvl="0" algn="l" rtl="0"/>
            <a:r>
              <a:rPr lang="it-IT" sz="2903"/>
              <a:t>Origins of the Sbrisolona:</a:t>
            </a:r>
          </a:p>
        </p:txBody>
      </p:sp>
      <p:sp>
        <p:nvSpPr>
          <p:cNvPr id="3" name="Sottotitolo 2">
            <a:extLst>
              <a:ext uri="{FF2B5EF4-FFF2-40B4-BE49-F238E27FC236}">
                <a16:creationId xmlns:a16="http://schemas.microsoft.com/office/drawing/2014/main" id="{9E22390F-AAC3-4867-AFB7-3A0D898AE8F1}"/>
              </a:ext>
            </a:extLst>
          </p:cNvPr>
          <p:cNvSpPr txBox="1">
            <a:spLocks noGrp="1"/>
          </p:cNvSpPr>
          <p:nvPr>
            <p:ph type="subTitle" idx="4294967295"/>
          </p:nvPr>
        </p:nvSpPr>
        <p:spPr>
          <a:xfrm>
            <a:off x="0" y="-1512888"/>
            <a:ext cx="8229600" cy="10763251"/>
          </a:xfrm>
        </p:spPr>
        <p:txBody>
          <a:bodyPr vert="horz" anchor="ctr">
            <a:spAutoFit/>
          </a:bodyPr>
          <a:lstStyle/>
          <a:p>
            <a:pPr lvl="0" algn="ctr" rtl="0"/>
            <a:endParaRPr lang="it-IT" dirty="0"/>
          </a:p>
          <a:p>
            <a:pPr lvl="0" algn="just" rtl="0"/>
            <a:endParaRPr lang="it-IT" sz="1452" dirty="0"/>
          </a:p>
          <a:p>
            <a:pPr lvl="0" algn="just" rtl="0"/>
            <a:endParaRPr lang="it-IT" sz="1633" dirty="0"/>
          </a:p>
          <a:p>
            <a:pPr lvl="0" algn="just" rtl="0"/>
            <a:endParaRPr lang="it-IT" sz="1633" dirty="0"/>
          </a:p>
          <a:p>
            <a:pPr lvl="0" algn="just" rtl="0"/>
            <a:endParaRPr lang="it-IT" sz="1633" dirty="0"/>
          </a:p>
          <a:p>
            <a:pPr lvl="0" algn="just" rtl="0"/>
            <a:endParaRPr lang="it-IT" sz="1633" dirty="0"/>
          </a:p>
          <a:p>
            <a:pPr lvl="0" algn="just" rtl="0"/>
            <a:endParaRPr lang="it-IT" sz="1633" dirty="0"/>
          </a:p>
          <a:p>
            <a:pPr lvl="0" algn="just" rtl="0"/>
            <a:endParaRPr lang="it-IT" sz="1633" dirty="0"/>
          </a:p>
          <a:p>
            <a:pPr lvl="0" algn="just" rtl="0"/>
            <a:r>
              <a:rPr lang="it-IT" sz="1633" dirty="0"/>
              <a:t>The Sbrisolona or </a:t>
            </a:r>
            <a:r>
              <a:rPr lang="it-IT" sz="1633" dirty="0" err="1"/>
              <a:t>Sbrisolina</a:t>
            </a:r>
            <a:r>
              <a:rPr lang="it-IT" sz="1633" dirty="0"/>
              <a:t> </a:t>
            </a:r>
            <a:r>
              <a:rPr lang="it-IT" sz="1633" dirty="0" err="1"/>
              <a:t>is</a:t>
            </a:r>
            <a:r>
              <a:rPr lang="it-IT" sz="1633" dirty="0"/>
              <a:t> a Mantovana cake. </a:t>
            </a:r>
            <a:r>
              <a:rPr lang="it-IT" sz="1633" dirty="0" err="1"/>
              <a:t>It</a:t>
            </a:r>
            <a:r>
              <a:rPr lang="it-IT" sz="1633" dirty="0"/>
              <a:t> </a:t>
            </a:r>
            <a:r>
              <a:rPr lang="it-IT" sz="1633" dirty="0" err="1"/>
              <a:t>is</a:t>
            </a:r>
            <a:r>
              <a:rPr lang="it-IT" sz="1633" dirty="0"/>
              <a:t> </a:t>
            </a:r>
            <a:r>
              <a:rPr lang="it-IT" sz="1633" dirty="0" err="1"/>
              <a:t>called</a:t>
            </a:r>
            <a:r>
              <a:rPr lang="it-IT" sz="1633" dirty="0"/>
              <a:t> </a:t>
            </a:r>
            <a:r>
              <a:rPr lang="it-IT" sz="1633" dirty="0" err="1"/>
              <a:t>this</a:t>
            </a:r>
            <a:r>
              <a:rPr lang="it-IT" sz="1633" dirty="0"/>
              <a:t> way </a:t>
            </a:r>
            <a:r>
              <a:rPr lang="it-IT" sz="1633" dirty="0" err="1"/>
              <a:t>because</a:t>
            </a:r>
            <a:r>
              <a:rPr lang="it-IT" sz="1633" dirty="0"/>
              <a:t> </a:t>
            </a:r>
            <a:r>
              <a:rPr lang="it-IT" sz="1633" dirty="0" err="1"/>
              <a:t>it</a:t>
            </a:r>
            <a:r>
              <a:rPr lang="it-IT" sz="1633" dirty="0"/>
              <a:t> </a:t>
            </a:r>
            <a:r>
              <a:rPr lang="it-IT" sz="1633" dirty="0" err="1"/>
              <a:t>is</a:t>
            </a:r>
            <a:r>
              <a:rPr lang="it-IT" sz="1633" dirty="0"/>
              <a:t> a cake </a:t>
            </a:r>
            <a:r>
              <a:rPr lang="it-IT" sz="1633" dirty="0" err="1"/>
              <a:t>that</a:t>
            </a:r>
            <a:r>
              <a:rPr lang="it-IT" sz="1633" dirty="0"/>
              <a:t> </a:t>
            </a:r>
            <a:r>
              <a:rPr lang="it-IT" sz="1633" dirty="0" err="1"/>
              <a:t>crumbles</a:t>
            </a:r>
            <a:r>
              <a:rPr lang="it-IT" sz="1633" dirty="0"/>
              <a:t> </a:t>
            </a:r>
            <a:r>
              <a:rPr lang="it-IT" sz="1633" dirty="0" err="1"/>
              <a:t>between</a:t>
            </a:r>
            <a:r>
              <a:rPr lang="it-IT" sz="1633" dirty="0"/>
              <a:t> the fingers.</a:t>
            </a:r>
          </a:p>
          <a:p>
            <a:pPr lvl="0" algn="just" rtl="0"/>
            <a:r>
              <a:rPr lang="it-IT" sz="1633" dirty="0" err="1"/>
              <a:t>It</a:t>
            </a:r>
            <a:r>
              <a:rPr lang="it-IT" sz="1633" dirty="0"/>
              <a:t> </a:t>
            </a:r>
            <a:r>
              <a:rPr lang="it-IT" sz="1633" dirty="0" err="1"/>
              <a:t>is</a:t>
            </a:r>
            <a:r>
              <a:rPr lang="it-IT" sz="1633" dirty="0"/>
              <a:t> a dessert of </a:t>
            </a:r>
            <a:r>
              <a:rPr lang="it-IT" sz="1633" dirty="0" err="1"/>
              <a:t>peasant</a:t>
            </a:r>
            <a:r>
              <a:rPr lang="it-IT" sz="1633" dirty="0"/>
              <a:t> </a:t>
            </a:r>
            <a:r>
              <a:rPr lang="it-IT" sz="1633" dirty="0" err="1"/>
              <a:t>origin</a:t>
            </a:r>
            <a:r>
              <a:rPr lang="it-IT" sz="1633" dirty="0"/>
              <a:t>. </a:t>
            </a:r>
            <a:r>
              <a:rPr lang="it-IT" sz="1633" dirty="0" err="1"/>
              <a:t>It</a:t>
            </a:r>
            <a:r>
              <a:rPr lang="it-IT" sz="1633" dirty="0"/>
              <a:t> </a:t>
            </a:r>
            <a:r>
              <a:rPr lang="it-IT" sz="1633" dirty="0" err="1"/>
              <a:t>is</a:t>
            </a:r>
            <a:r>
              <a:rPr lang="it-IT" sz="1633" dirty="0"/>
              <a:t> </a:t>
            </a:r>
            <a:r>
              <a:rPr lang="it-IT" sz="1633" dirty="0" err="1"/>
              <a:t>provided</a:t>
            </a:r>
            <a:r>
              <a:rPr lang="it-IT" sz="1633" dirty="0"/>
              <a:t> by </a:t>
            </a:r>
            <a:r>
              <a:rPr lang="it-IT" sz="1633" dirty="0" err="1"/>
              <a:t>poor</a:t>
            </a:r>
            <a:r>
              <a:rPr lang="it-IT" sz="1633" dirty="0"/>
              <a:t> </a:t>
            </a:r>
            <a:r>
              <a:rPr lang="it-IT" sz="1633" dirty="0" err="1"/>
              <a:t>flours</a:t>
            </a:r>
            <a:r>
              <a:rPr lang="it-IT" sz="1633" dirty="0"/>
              <a:t> </a:t>
            </a:r>
            <a:r>
              <a:rPr lang="it-IT" sz="1633" dirty="0" err="1"/>
              <a:t>such</a:t>
            </a:r>
            <a:r>
              <a:rPr lang="it-IT" sz="1633" dirty="0"/>
              <a:t> </a:t>
            </a:r>
            <a:r>
              <a:rPr lang="it-IT" sz="1633" dirty="0" err="1"/>
              <a:t>as</a:t>
            </a:r>
            <a:r>
              <a:rPr lang="it-IT" sz="1633" dirty="0"/>
              <a:t> </a:t>
            </a:r>
            <a:r>
              <a:rPr lang="it-IT" sz="1633" dirty="0" err="1"/>
              <a:t>corn</a:t>
            </a:r>
            <a:r>
              <a:rPr lang="it-IT" sz="1633" dirty="0"/>
              <a:t> and </a:t>
            </a:r>
            <a:r>
              <a:rPr lang="it-IT" sz="1633" dirty="0" err="1"/>
              <a:t>lard</a:t>
            </a:r>
            <a:r>
              <a:rPr lang="it-IT" sz="1633" dirty="0"/>
              <a:t> </a:t>
            </a:r>
            <a:r>
              <a:rPr lang="it-IT" sz="1633" dirty="0" err="1"/>
              <a:t>instead</a:t>
            </a:r>
            <a:r>
              <a:rPr lang="it-IT" sz="1633" dirty="0"/>
              <a:t> of </a:t>
            </a:r>
            <a:r>
              <a:rPr lang="it-IT" sz="1633" dirty="0" err="1"/>
              <a:t>butter</a:t>
            </a:r>
            <a:r>
              <a:rPr lang="it-IT" sz="1633" dirty="0"/>
              <a:t>.</a:t>
            </a:r>
          </a:p>
          <a:p>
            <a:pPr lvl="0" algn="just" rtl="0"/>
            <a:r>
              <a:rPr lang="it-IT" sz="1633" dirty="0" err="1"/>
              <a:t>It</a:t>
            </a:r>
            <a:r>
              <a:rPr lang="it-IT" sz="1633" dirty="0"/>
              <a:t> </a:t>
            </a:r>
            <a:r>
              <a:rPr lang="it-IT" sz="1633" dirty="0" err="1"/>
              <a:t>was</a:t>
            </a:r>
            <a:r>
              <a:rPr lang="it-IT" sz="1633" dirty="0"/>
              <a:t> </a:t>
            </a:r>
            <a:r>
              <a:rPr lang="it-IT" sz="1633" dirty="0" err="1"/>
              <a:t>also</a:t>
            </a:r>
            <a:r>
              <a:rPr lang="it-IT" sz="1633" dirty="0"/>
              <a:t> </a:t>
            </a:r>
            <a:r>
              <a:rPr lang="it-IT" sz="1633" dirty="0" err="1"/>
              <a:t>called</a:t>
            </a:r>
            <a:r>
              <a:rPr lang="it-IT" sz="1633" dirty="0"/>
              <a:t> the “</a:t>
            </a:r>
            <a:r>
              <a:rPr lang="it-IT" sz="1633" dirty="0" err="1"/>
              <a:t>three</a:t>
            </a:r>
            <a:r>
              <a:rPr lang="it-IT" sz="1633" dirty="0"/>
              <a:t> </a:t>
            </a:r>
            <a:r>
              <a:rPr lang="it-IT" sz="1633" dirty="0" err="1"/>
              <a:t>cup</a:t>
            </a:r>
            <a:r>
              <a:rPr lang="it-IT" sz="1633" dirty="0"/>
              <a:t> cake” </a:t>
            </a:r>
            <a:r>
              <a:rPr lang="it-IT" sz="1633" dirty="0" err="1"/>
              <a:t>because</a:t>
            </a:r>
            <a:r>
              <a:rPr lang="it-IT" sz="1633" dirty="0"/>
              <a:t> </a:t>
            </a:r>
            <a:r>
              <a:rPr lang="it-IT" sz="1633" dirty="0" err="1"/>
              <a:t>you</a:t>
            </a:r>
            <a:r>
              <a:rPr lang="it-IT" sz="1633" dirty="0"/>
              <a:t> </a:t>
            </a:r>
            <a:r>
              <a:rPr lang="it-IT" sz="1633" dirty="0" err="1"/>
              <a:t>need</a:t>
            </a:r>
            <a:r>
              <a:rPr lang="it-IT" sz="1633" dirty="0"/>
              <a:t> </a:t>
            </a:r>
            <a:r>
              <a:rPr lang="it-IT" sz="1633" dirty="0" err="1"/>
              <a:t>three</a:t>
            </a:r>
            <a:r>
              <a:rPr lang="it-IT" sz="1633" dirty="0"/>
              <a:t> </a:t>
            </a:r>
            <a:r>
              <a:rPr lang="it-IT" sz="1633" dirty="0" err="1"/>
              <a:t>cups</a:t>
            </a:r>
            <a:r>
              <a:rPr lang="it-IT" sz="1633" dirty="0"/>
              <a:t>: a </a:t>
            </a:r>
            <a:r>
              <a:rPr lang="it-IT" sz="1633" dirty="0" err="1"/>
              <a:t>cup</a:t>
            </a:r>
            <a:r>
              <a:rPr lang="it-IT" sz="1633" dirty="0"/>
              <a:t> of </a:t>
            </a:r>
            <a:r>
              <a:rPr lang="it-IT" sz="1633" dirty="0" err="1"/>
              <a:t>yellow</a:t>
            </a:r>
            <a:r>
              <a:rPr lang="it-IT" sz="1633" dirty="0"/>
              <a:t> </a:t>
            </a:r>
            <a:r>
              <a:rPr lang="it-IT" sz="1633" dirty="0" err="1"/>
              <a:t>flour</a:t>
            </a:r>
            <a:r>
              <a:rPr lang="it-IT" sz="1633" dirty="0"/>
              <a:t>, a </a:t>
            </a:r>
            <a:r>
              <a:rPr lang="it-IT" sz="1633" dirty="0" err="1"/>
              <a:t>cup</a:t>
            </a:r>
            <a:r>
              <a:rPr lang="it-IT" sz="1633" dirty="0"/>
              <a:t> of white </a:t>
            </a:r>
            <a:r>
              <a:rPr lang="it-IT" sz="1633" dirty="0" err="1"/>
              <a:t>flour</a:t>
            </a:r>
            <a:r>
              <a:rPr lang="it-IT" sz="1633" dirty="0"/>
              <a:t> and a </a:t>
            </a:r>
            <a:r>
              <a:rPr lang="it-IT" sz="1633" dirty="0" err="1"/>
              <a:t>cup</a:t>
            </a:r>
            <a:r>
              <a:rPr lang="it-IT" sz="1633" dirty="0"/>
              <a:t> of sugar.</a:t>
            </a:r>
          </a:p>
          <a:p>
            <a:pPr lvl="0" algn="just" rtl="0"/>
            <a:r>
              <a:rPr lang="it-IT" sz="1633" dirty="0" err="1"/>
              <a:t>Later</a:t>
            </a:r>
            <a:r>
              <a:rPr lang="it-IT" sz="1633" dirty="0"/>
              <a:t> the cake </a:t>
            </a:r>
            <a:r>
              <a:rPr lang="it-IT" sz="1633" dirty="0" err="1"/>
              <a:t>was</a:t>
            </a:r>
            <a:r>
              <a:rPr lang="it-IT" sz="1633" dirty="0"/>
              <a:t> </a:t>
            </a:r>
            <a:r>
              <a:rPr lang="it-IT" sz="1633" dirty="0" err="1"/>
              <a:t>enriched</a:t>
            </a:r>
            <a:r>
              <a:rPr lang="it-IT" sz="1633" dirty="0"/>
              <a:t> thanks to the </a:t>
            </a:r>
            <a:r>
              <a:rPr lang="it-IT" sz="1633" dirty="0" err="1"/>
              <a:t>addition</a:t>
            </a:r>
            <a:r>
              <a:rPr lang="it-IT" sz="1633" dirty="0"/>
              <a:t> of </a:t>
            </a:r>
            <a:r>
              <a:rPr lang="it-IT" sz="1633" dirty="0" err="1"/>
              <a:t>spices</a:t>
            </a:r>
            <a:r>
              <a:rPr lang="it-IT" sz="1633" dirty="0"/>
              <a:t> and </a:t>
            </a:r>
            <a:r>
              <a:rPr lang="it-IT" sz="1633" dirty="0" err="1"/>
              <a:t>almonds</a:t>
            </a:r>
            <a:r>
              <a:rPr lang="it-IT" sz="1633" dirty="0"/>
              <a:t>.</a:t>
            </a:r>
          </a:p>
          <a:p>
            <a:pPr lvl="0" algn="just" rtl="0"/>
            <a:r>
              <a:rPr lang="it-IT" sz="1633" dirty="0"/>
              <a:t>The Sbrisolona </a:t>
            </a:r>
            <a:r>
              <a:rPr lang="it-IT" sz="1633" dirty="0" err="1"/>
              <a:t>is</a:t>
            </a:r>
            <a:r>
              <a:rPr lang="it-IT" sz="1633" dirty="0"/>
              <a:t> a </a:t>
            </a:r>
            <a:r>
              <a:rPr lang="it-IT" sz="1633" dirty="0" err="1"/>
              <a:t>rich</a:t>
            </a:r>
            <a:r>
              <a:rPr lang="it-IT" sz="1633" dirty="0"/>
              <a:t> and </a:t>
            </a:r>
            <a:r>
              <a:rPr lang="it-IT" sz="1633" dirty="0" err="1"/>
              <a:t>certainly</a:t>
            </a:r>
            <a:r>
              <a:rPr lang="it-IT" sz="1633" dirty="0"/>
              <a:t> </a:t>
            </a:r>
            <a:r>
              <a:rPr lang="it-IT" sz="1633" dirty="0" err="1"/>
              <a:t>not</a:t>
            </a:r>
            <a:r>
              <a:rPr lang="it-IT" sz="1633" dirty="0"/>
              <a:t> </a:t>
            </a:r>
            <a:r>
              <a:rPr lang="it-IT" sz="1633" dirty="0" err="1"/>
              <a:t>dietetic</a:t>
            </a:r>
            <a:r>
              <a:rPr lang="it-IT" sz="1633" dirty="0"/>
              <a:t> dessert!</a:t>
            </a:r>
          </a:p>
          <a:p>
            <a:pPr lvl="0" algn="just" rtl="0"/>
            <a:endParaRPr lang="it-IT" sz="1633" dirty="0"/>
          </a:p>
          <a:p>
            <a:pPr lvl="0" algn="just" rtl="0"/>
            <a:endParaRPr lang="it-IT" sz="1633" dirty="0"/>
          </a:p>
          <a:p>
            <a:pPr lvl="0" algn="just" rtl="0"/>
            <a:endParaRPr lang="it-IT" sz="1633" dirty="0"/>
          </a:p>
          <a:p>
            <a:pPr lvl="0" algn="just" rtl="0"/>
            <a:endParaRPr lang="it-IT" sz="1633" dirty="0"/>
          </a:p>
          <a:p>
            <a:pPr lvl="0" algn="just" rtl="0"/>
            <a:endParaRPr lang="it-IT" sz="1633" dirty="0"/>
          </a:p>
          <a:p>
            <a:pPr lvl="0" algn="just" rtl="0"/>
            <a:endParaRPr lang="it-IT" sz="1633" dirty="0"/>
          </a:p>
          <a:p>
            <a:pPr lvl="0" algn="just" rtl="0"/>
            <a:endParaRPr lang="it-IT" sz="1633" dirty="0"/>
          </a:p>
          <a:p>
            <a:pPr lvl="0" algn="just" rtl="0"/>
            <a:endParaRPr lang="it-IT" sz="1633" dirty="0"/>
          </a:p>
          <a:p>
            <a:pPr lvl="0" algn="just" rtl="0"/>
            <a:endParaRPr lang="it-IT" sz="1633" dirty="0"/>
          </a:p>
          <a:p>
            <a:pPr lvl="0" algn="just" rtl="0"/>
            <a:endParaRPr lang="it-IT" sz="1633" dirty="0"/>
          </a:p>
          <a:p>
            <a:pPr lvl="0" algn="just" rtl="0"/>
            <a:endParaRPr lang="it-IT" sz="1452" dirty="0"/>
          </a:p>
          <a:p>
            <a:pPr lvl="0" algn="just" rtl="0"/>
            <a:endParaRPr lang="it-IT" sz="1452" dirty="0"/>
          </a:p>
          <a:p>
            <a:pPr lvl="0" algn="just" rtl="0"/>
            <a:endParaRPr lang="it-IT" sz="1452" dirty="0"/>
          </a:p>
          <a:p>
            <a:pPr lvl="0" algn="just" rtl="0"/>
            <a:endParaRPr lang="it-IT" sz="1452" dirty="0"/>
          </a:p>
          <a:p>
            <a:pPr lvl="0" algn="ctr" rtl="0"/>
            <a:endParaRPr lang="it-IT" dirty="0"/>
          </a:p>
        </p:txBody>
      </p:sp>
      <p:pic>
        <p:nvPicPr>
          <p:cNvPr id="4" name="Immagine 3">
            <a:extLst>
              <a:ext uri="{FF2B5EF4-FFF2-40B4-BE49-F238E27FC236}">
                <a16:creationId xmlns:a16="http://schemas.microsoft.com/office/drawing/2014/main" id="{4F321079-7596-46C4-B67B-3273F8934005}"/>
              </a:ext>
            </a:extLst>
          </p:cNvPr>
          <p:cNvPicPr>
            <a:picLocks noChangeAspect="1"/>
          </p:cNvPicPr>
          <p:nvPr/>
        </p:nvPicPr>
        <p:blipFill>
          <a:blip r:embed="rId3">
            <a:lum/>
            <a:alphaModFix/>
          </a:blip>
          <a:srcRect/>
          <a:stretch>
            <a:fillRect/>
          </a:stretch>
        </p:blipFill>
        <p:spPr>
          <a:xfrm>
            <a:off x="2142150" y="4269013"/>
            <a:ext cx="4331631" cy="2465698"/>
          </a:xfrm>
          <a:prstGeom prst="rect">
            <a:avLst/>
          </a:prstGeom>
          <a:noFill/>
          <a:ln>
            <a:noFill/>
          </a:ln>
        </p:spPr>
      </p:pic>
      <p:sp>
        <p:nvSpPr>
          <p:cNvPr id="8" name="CasellaDiTesto 7">
            <a:extLst>
              <a:ext uri="{FF2B5EF4-FFF2-40B4-BE49-F238E27FC236}">
                <a16:creationId xmlns:a16="http://schemas.microsoft.com/office/drawing/2014/main" id="{E5156AC2-EC0D-44DE-AA08-B81629E0D690}"/>
              </a:ext>
            </a:extLst>
          </p:cNvPr>
          <p:cNvSpPr txBox="1"/>
          <p:nvPr/>
        </p:nvSpPr>
        <p:spPr>
          <a:xfrm>
            <a:off x="7498928" y="5792630"/>
            <a:ext cx="2872849" cy="343620"/>
          </a:xfrm>
          <a:prstGeom prst="rect">
            <a:avLst/>
          </a:prstGeom>
          <a:noFill/>
        </p:spPr>
        <p:txBody>
          <a:bodyPr wrap="square" rtlCol="0">
            <a:spAutoFit/>
          </a:bodyPr>
          <a:lstStyle/>
          <a:p>
            <a:r>
              <a:rPr lang="it-IT" sz="1633" dirty="0"/>
              <a:t>(Giorgia Franzolin)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BEAT THE EGGS WITH SUGAR, ADD THE MELTED BUTTER UNTIL YOU GET A SOFT CREAM.</a:t>
            </a:r>
          </a:p>
          <a:p>
            <a:pPr marL="0" indent="0">
              <a:buNone/>
            </a:pPr>
            <a:r>
              <a:rPr lang="en-US" dirty="0"/>
              <a:t>ADD A PINCH OF SALT AND THE FLOUR MIXED WITH YEAST.</a:t>
            </a:r>
          </a:p>
          <a:p>
            <a:pPr marL="0" indent="0">
              <a:buNone/>
            </a:pPr>
            <a:r>
              <a:rPr lang="en-US" dirty="0"/>
              <a:t>DILUTE THE COMPOUND WITH MILK. COVER A BAKING TIN WITH BUTTER AND FLOUR  OR WITH OVEN PAPER. POUR THE COMPOUND INTO THE BAKING TIN.</a:t>
            </a:r>
          </a:p>
          <a:p>
            <a:pPr marL="514350" indent="-514350">
              <a:buFont typeface="+mj-lt"/>
              <a:buAutoNum type="arabicPeriod"/>
            </a:pPr>
            <a:endParaRPr lang="en-US" dirty="0"/>
          </a:p>
          <a:p>
            <a:endParaRPr lang="en-US" dirty="0"/>
          </a:p>
        </p:txBody>
      </p:sp>
      <p:sp>
        <p:nvSpPr>
          <p:cNvPr id="2" name="Title 1"/>
          <p:cNvSpPr>
            <a:spLocks noGrp="1"/>
          </p:cNvSpPr>
          <p:nvPr>
            <p:ph type="title"/>
          </p:nvPr>
        </p:nvSpPr>
        <p:spPr/>
        <p:txBody>
          <a:bodyPr>
            <a:normAutofit/>
          </a:bodyPr>
          <a:lstStyle/>
          <a:p>
            <a:r>
              <a:rPr lang="en-US" b="1" dirty="0"/>
              <a:t>METHOD</a:t>
            </a:r>
            <a:endParaRPr lang="en-US" dirty="0"/>
          </a:p>
        </p:txBody>
      </p:sp>
      <p:pic>
        <p:nvPicPr>
          <p:cNvPr id="4" name="Immagine 3">
            <a:extLst>
              <a:ext uri="{FF2B5EF4-FFF2-40B4-BE49-F238E27FC236}">
                <a16:creationId xmlns:a16="http://schemas.microsoft.com/office/drawing/2014/main" id="{801DBEEA-0E5A-4C02-B5C5-85F45AB7B4F1}"/>
              </a:ext>
            </a:extLst>
          </p:cNvPr>
          <p:cNvPicPr>
            <a:picLocks noChangeAspect="1"/>
          </p:cNvPicPr>
          <p:nvPr/>
        </p:nvPicPr>
        <p:blipFill>
          <a:blip r:embed="rId2"/>
          <a:stretch>
            <a:fillRect/>
          </a:stretch>
        </p:blipFill>
        <p:spPr>
          <a:xfrm>
            <a:off x="9214418" y="5879253"/>
            <a:ext cx="1926503" cy="493819"/>
          </a:xfrm>
          <a:prstGeom prst="rect">
            <a:avLst/>
          </a:prstGeom>
        </p:spPr>
      </p:pic>
    </p:spTree>
    <p:extLst>
      <p:ext uri="{BB962C8B-B14F-4D97-AF65-F5344CB8AC3E}">
        <p14:creationId xmlns:p14="http://schemas.microsoft.com/office/powerpoint/2010/main" val="255787714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7E4628-B312-4DC3-8178-85D727E68DB6}"/>
              </a:ext>
            </a:extLst>
          </p:cNvPr>
          <p:cNvSpPr txBox="1">
            <a:spLocks noGrp="1"/>
          </p:cNvSpPr>
          <p:nvPr>
            <p:ph type="title" idx="4294967295"/>
          </p:nvPr>
        </p:nvSpPr>
        <p:spPr>
          <a:xfrm>
            <a:off x="2242009" y="846659"/>
            <a:ext cx="8229627" cy="614335"/>
          </a:xfrm>
        </p:spPr>
        <p:txBody>
          <a:bodyPr>
            <a:spAutoFit/>
          </a:bodyPr>
          <a:lstStyle/>
          <a:p>
            <a:pPr lvl="0"/>
            <a:r>
              <a:rPr lang="it-IT">
                <a:cs typeface="Tahoma" pitchFamily="2"/>
              </a:rPr>
              <a:t>LASAGNA</a:t>
            </a:r>
          </a:p>
        </p:txBody>
      </p:sp>
      <p:sp>
        <p:nvSpPr>
          <p:cNvPr id="3" name="CasellaDiTesto 2">
            <a:extLst>
              <a:ext uri="{FF2B5EF4-FFF2-40B4-BE49-F238E27FC236}">
                <a16:creationId xmlns:a16="http://schemas.microsoft.com/office/drawing/2014/main" id="{4DDFDD11-B782-41E2-94C8-A4647FAAFE8F}"/>
              </a:ext>
            </a:extLst>
          </p:cNvPr>
          <p:cNvSpPr txBox="1"/>
          <p:nvPr/>
        </p:nvSpPr>
        <p:spPr>
          <a:xfrm>
            <a:off x="4528106" y="2155464"/>
            <a:ext cx="2256037" cy="3694971"/>
          </a:xfrm>
          <a:prstGeom prst="rect">
            <a:avLst/>
          </a:prstGeom>
          <a:noFill/>
          <a:ln>
            <a:noFill/>
          </a:ln>
        </p:spPr>
        <p:txBody>
          <a:bodyPr vert="horz" wrap="none" lIns="81646" tIns="40823" rIns="81646" bIns="40823" anchorCtr="0" compatLnSpc="0">
            <a:spAutoFit/>
          </a:bodyPr>
          <a:lstStyle/>
          <a:p>
            <a:pPr defTabSz="829544" hangingPunct="0"/>
            <a:r>
              <a:rPr lang="it-IT" sz="1633">
                <a:solidFill>
                  <a:prstClr val="black"/>
                </a:solidFill>
                <a:latin typeface="Liberation Sans" pitchFamily="18"/>
                <a:ea typeface="Segoe UI" pitchFamily="2"/>
                <a:cs typeface="Tahoma" pitchFamily="2"/>
              </a:rPr>
              <a:t>INGREDIENTS :</a:t>
            </a:r>
          </a:p>
          <a:p>
            <a:pPr defTabSz="829544" hangingPunct="0"/>
            <a:endParaRPr lang="it-IT" sz="1633">
              <a:solidFill>
                <a:prstClr val="black"/>
              </a:solidFill>
              <a:latin typeface="Liberation Sans" pitchFamily="18"/>
              <a:ea typeface="Segoe UI" pitchFamily="2"/>
              <a:cs typeface="Tahoma" pitchFamily="2"/>
            </a:endParaRPr>
          </a:p>
          <a:p>
            <a:pPr defTabSz="829544" hangingPunct="0"/>
            <a:r>
              <a:rPr lang="it-IT" sz="1633">
                <a:solidFill>
                  <a:prstClr val="black"/>
                </a:solidFill>
                <a:latin typeface="Liberation Sans" pitchFamily="18"/>
                <a:ea typeface="Segoe UI" pitchFamily="2"/>
                <a:cs typeface="Tahoma" pitchFamily="2"/>
              </a:rPr>
              <a:t>Home made ragout</a:t>
            </a:r>
          </a:p>
          <a:p>
            <a:pPr defTabSz="829544" hangingPunct="0"/>
            <a:endParaRPr lang="it-IT" sz="1633">
              <a:solidFill>
                <a:prstClr val="black"/>
              </a:solidFill>
              <a:latin typeface="Liberation Sans" pitchFamily="18"/>
              <a:ea typeface="Segoe UI" pitchFamily="2"/>
              <a:cs typeface="Tahoma" pitchFamily="2"/>
            </a:endParaRPr>
          </a:p>
          <a:p>
            <a:pPr defTabSz="829544" hangingPunct="0"/>
            <a:r>
              <a:rPr lang="it-IT" sz="1633">
                <a:solidFill>
                  <a:prstClr val="black"/>
                </a:solidFill>
                <a:latin typeface="Liberation Sans" pitchFamily="18"/>
                <a:ea typeface="Segoe UI" pitchFamily="2"/>
                <a:cs typeface="Tahoma" pitchFamily="2"/>
              </a:rPr>
              <a:t>Puff pastry for lasagna</a:t>
            </a:r>
          </a:p>
          <a:p>
            <a:pPr defTabSz="829544" hangingPunct="0"/>
            <a:r>
              <a:rPr lang="it-IT" sz="1633">
                <a:solidFill>
                  <a:prstClr val="black"/>
                </a:solidFill>
                <a:latin typeface="Liberation Sans" pitchFamily="18"/>
                <a:ea typeface="Segoe UI" pitchFamily="2"/>
                <a:cs typeface="Tahoma" pitchFamily="2"/>
              </a:rPr>
              <a:t> </a:t>
            </a:r>
          </a:p>
          <a:p>
            <a:pPr defTabSz="829544" hangingPunct="0"/>
            <a:r>
              <a:rPr lang="it-IT" sz="1633">
                <a:solidFill>
                  <a:prstClr val="black"/>
                </a:solidFill>
                <a:latin typeface="Liberation Sans" pitchFamily="18"/>
                <a:ea typeface="Segoe UI" pitchFamily="2"/>
                <a:cs typeface="Tahoma" pitchFamily="2"/>
              </a:rPr>
              <a:t>Bechamel</a:t>
            </a:r>
          </a:p>
          <a:p>
            <a:pPr defTabSz="829544" hangingPunct="0"/>
            <a:endParaRPr lang="it-IT" sz="1633">
              <a:solidFill>
                <a:prstClr val="black"/>
              </a:solidFill>
              <a:latin typeface="Liberation Sans" pitchFamily="18"/>
              <a:ea typeface="Segoe UI" pitchFamily="2"/>
              <a:cs typeface="Tahoma" pitchFamily="2"/>
            </a:endParaRPr>
          </a:p>
          <a:p>
            <a:pPr defTabSz="829544" hangingPunct="0"/>
            <a:r>
              <a:rPr lang="it-IT" sz="1633">
                <a:solidFill>
                  <a:prstClr val="black"/>
                </a:solidFill>
                <a:latin typeface="Liberation Sans" pitchFamily="18"/>
                <a:ea typeface="Segoe UI" pitchFamily="2"/>
                <a:cs typeface="Tahoma" pitchFamily="2"/>
              </a:rPr>
              <a:t>Ham</a:t>
            </a:r>
          </a:p>
          <a:p>
            <a:pPr defTabSz="829544" hangingPunct="0"/>
            <a:endParaRPr lang="it-IT" sz="1633">
              <a:solidFill>
                <a:prstClr val="black"/>
              </a:solidFill>
              <a:latin typeface="Liberation Sans" pitchFamily="18"/>
              <a:ea typeface="Segoe UI" pitchFamily="2"/>
              <a:cs typeface="Tahoma" pitchFamily="2"/>
            </a:endParaRPr>
          </a:p>
          <a:p>
            <a:pPr defTabSz="829544" hangingPunct="0"/>
            <a:r>
              <a:rPr lang="it-IT" sz="1633">
                <a:solidFill>
                  <a:prstClr val="black"/>
                </a:solidFill>
                <a:latin typeface="Liberation Sans" pitchFamily="18"/>
                <a:ea typeface="Segoe UI" pitchFamily="2"/>
                <a:cs typeface="Tahoma" pitchFamily="2"/>
              </a:rPr>
              <a:t>Cheese</a:t>
            </a:r>
          </a:p>
          <a:p>
            <a:pPr defTabSz="829544" hangingPunct="0"/>
            <a:endParaRPr lang="it-IT" sz="1633">
              <a:solidFill>
                <a:prstClr val="black"/>
              </a:solidFill>
              <a:latin typeface="Liberation Sans" pitchFamily="18"/>
              <a:ea typeface="Segoe UI" pitchFamily="2"/>
              <a:cs typeface="Tahoma" pitchFamily="2"/>
            </a:endParaRPr>
          </a:p>
          <a:p>
            <a:pPr defTabSz="829544" hangingPunct="0"/>
            <a:endParaRPr lang="it-IT" sz="1633">
              <a:solidFill>
                <a:prstClr val="black"/>
              </a:solidFill>
              <a:latin typeface="Liberation Sans" pitchFamily="18"/>
              <a:ea typeface="Segoe UI" pitchFamily="2"/>
              <a:cs typeface="Tahoma" pitchFamily="2"/>
            </a:endParaRPr>
          </a:p>
          <a:p>
            <a:pPr defTabSz="829544" hangingPunct="0"/>
            <a:endParaRPr lang="it-IT" sz="1633">
              <a:solidFill>
                <a:prstClr val="black"/>
              </a:solidFill>
              <a:latin typeface="Liberation Sans" pitchFamily="18"/>
              <a:ea typeface="Segoe UI" pitchFamily="2"/>
              <a:cs typeface="Tahoma" pitchFamily="2"/>
            </a:endParaRPr>
          </a:p>
          <a:p>
            <a:pPr defTabSz="829544" hangingPunct="0"/>
            <a:endParaRPr lang="it-IT" sz="1633">
              <a:solidFill>
                <a:prstClr val="black"/>
              </a:solidFill>
              <a:latin typeface="Liberation Sans" pitchFamily="18"/>
              <a:ea typeface="Segoe UI" pitchFamily="2"/>
              <a:cs typeface="Tahoma" pitchFamily="2"/>
            </a:endParaRPr>
          </a:p>
        </p:txBody>
      </p:sp>
      <p:sp>
        <p:nvSpPr>
          <p:cNvPr id="4" name="CasellaDiTesto 3">
            <a:extLst>
              <a:ext uri="{FF2B5EF4-FFF2-40B4-BE49-F238E27FC236}">
                <a16:creationId xmlns:a16="http://schemas.microsoft.com/office/drawing/2014/main" id="{15BF3CCE-ED65-40B8-98C8-D379E02F6274}"/>
              </a:ext>
            </a:extLst>
          </p:cNvPr>
          <p:cNvSpPr txBox="1"/>
          <p:nvPr/>
        </p:nvSpPr>
        <p:spPr>
          <a:xfrm>
            <a:off x="7858539" y="5698435"/>
            <a:ext cx="2256037" cy="369332"/>
          </a:xfrm>
          <a:prstGeom prst="rect">
            <a:avLst/>
          </a:prstGeom>
          <a:noFill/>
        </p:spPr>
        <p:txBody>
          <a:bodyPr wrap="square" rtlCol="0">
            <a:spAutoFit/>
          </a:bodyPr>
          <a:lstStyle/>
          <a:p>
            <a:r>
              <a:rPr lang="it-IT" dirty="0"/>
              <a:t>To be </a:t>
            </a:r>
            <a:r>
              <a:rPr lang="it-IT" dirty="0" err="1"/>
              <a:t>continued</a:t>
            </a:r>
            <a:endParaRPr lang="it-IT"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965C6D-2E59-48FB-9329-E0D6E2AB020D}"/>
              </a:ext>
            </a:extLst>
          </p:cNvPr>
          <p:cNvSpPr txBox="1">
            <a:spLocks noGrp="1"/>
          </p:cNvSpPr>
          <p:nvPr>
            <p:ph type="title" idx="4294967295"/>
          </p:nvPr>
        </p:nvSpPr>
        <p:spPr>
          <a:xfrm>
            <a:off x="1980739" y="273352"/>
            <a:ext cx="7446149" cy="676032"/>
          </a:xfrm>
        </p:spPr>
        <p:txBody>
          <a:bodyPr/>
          <a:lstStyle/>
          <a:p>
            <a:pPr lvl="0"/>
            <a:r>
              <a:rPr lang="it-IT">
                <a:cs typeface="Tahoma" pitchFamily="2"/>
              </a:rPr>
              <a:t>PREPARATION:</a:t>
            </a:r>
          </a:p>
        </p:txBody>
      </p:sp>
      <p:sp>
        <p:nvSpPr>
          <p:cNvPr id="3" name="Segnaposto testo 2">
            <a:extLst>
              <a:ext uri="{FF2B5EF4-FFF2-40B4-BE49-F238E27FC236}">
                <a16:creationId xmlns:a16="http://schemas.microsoft.com/office/drawing/2014/main" id="{5F1E2B45-3211-4931-A8FB-3AD7A94FED67}"/>
              </a:ext>
            </a:extLst>
          </p:cNvPr>
          <p:cNvSpPr txBox="1">
            <a:spLocks noGrp="1"/>
          </p:cNvSpPr>
          <p:nvPr>
            <p:ph type="body" idx="4294967295"/>
          </p:nvPr>
        </p:nvSpPr>
        <p:spPr>
          <a:xfrm>
            <a:off x="4005570" y="1175707"/>
            <a:ext cx="3389143" cy="5211841"/>
          </a:xfrm>
        </p:spPr>
        <p:txBody>
          <a:bodyPr/>
          <a:lstStyle/>
          <a:p>
            <a:pPr lvl="0"/>
            <a:r>
              <a:rPr lang="it-IT" sz="1800" dirty="0">
                <a:cs typeface="Tahoma" pitchFamily="2"/>
              </a:rPr>
              <a:t>1) </a:t>
            </a:r>
            <a:r>
              <a:rPr lang="it-IT" sz="1800" dirty="0" err="1">
                <a:cs typeface="Tahoma" pitchFamily="2"/>
              </a:rPr>
              <a:t>Prepare</a:t>
            </a:r>
            <a:r>
              <a:rPr lang="it-IT" sz="1800" dirty="0">
                <a:cs typeface="Tahoma" pitchFamily="2"/>
              </a:rPr>
              <a:t> your </a:t>
            </a:r>
            <a:r>
              <a:rPr lang="it-IT" sz="1800" dirty="0" err="1">
                <a:cs typeface="Tahoma" pitchFamily="2"/>
              </a:rPr>
              <a:t>ragout</a:t>
            </a:r>
            <a:r>
              <a:rPr lang="it-IT" sz="1800" dirty="0">
                <a:cs typeface="Tahoma" pitchFamily="2"/>
              </a:rPr>
              <a:t> with </a:t>
            </a:r>
            <a:r>
              <a:rPr lang="it-IT" sz="1800" dirty="0" err="1">
                <a:cs typeface="Tahoma" pitchFamily="2"/>
              </a:rPr>
              <a:t>carrots</a:t>
            </a:r>
            <a:r>
              <a:rPr lang="it-IT" sz="1800" dirty="0">
                <a:cs typeface="Tahoma" pitchFamily="2"/>
              </a:rPr>
              <a:t>, </a:t>
            </a:r>
            <a:r>
              <a:rPr lang="it-IT" sz="1800" dirty="0" err="1">
                <a:cs typeface="Tahoma" pitchFamily="2"/>
              </a:rPr>
              <a:t>celery</a:t>
            </a:r>
            <a:r>
              <a:rPr lang="it-IT" sz="1800" dirty="0">
                <a:cs typeface="Tahoma" pitchFamily="2"/>
              </a:rPr>
              <a:t> and </a:t>
            </a:r>
            <a:r>
              <a:rPr lang="it-IT" sz="1800" dirty="0" err="1">
                <a:cs typeface="Tahoma" pitchFamily="2"/>
              </a:rPr>
              <a:t>onion</a:t>
            </a:r>
            <a:r>
              <a:rPr lang="it-IT" sz="1800" dirty="0">
                <a:cs typeface="Tahoma" pitchFamily="2"/>
              </a:rPr>
              <a:t>.</a:t>
            </a:r>
          </a:p>
          <a:p>
            <a:pPr lvl="0"/>
            <a:r>
              <a:rPr lang="it-IT" sz="1800" dirty="0">
                <a:cs typeface="Tahoma" pitchFamily="2"/>
              </a:rPr>
              <a:t>2)Once the </a:t>
            </a:r>
            <a:r>
              <a:rPr lang="it-IT" sz="1800" dirty="0" err="1">
                <a:cs typeface="Tahoma" pitchFamily="2"/>
              </a:rPr>
              <a:t>sauce</a:t>
            </a:r>
            <a:r>
              <a:rPr lang="it-IT" sz="1800" dirty="0">
                <a:cs typeface="Tahoma" pitchFamily="2"/>
              </a:rPr>
              <a:t> </a:t>
            </a:r>
            <a:r>
              <a:rPr lang="it-IT" sz="1800" dirty="0" err="1">
                <a:cs typeface="Tahoma" pitchFamily="2"/>
              </a:rPr>
              <a:t>is</a:t>
            </a:r>
            <a:r>
              <a:rPr lang="it-IT" sz="1800" dirty="0">
                <a:cs typeface="Tahoma" pitchFamily="2"/>
              </a:rPr>
              <a:t> ready </a:t>
            </a:r>
            <a:r>
              <a:rPr lang="it-IT" sz="1800" dirty="0" err="1">
                <a:cs typeface="Tahoma" pitchFamily="2"/>
              </a:rPr>
              <a:t>add</a:t>
            </a:r>
            <a:r>
              <a:rPr lang="it-IT" sz="1800" dirty="0">
                <a:cs typeface="Tahoma" pitchFamily="2"/>
              </a:rPr>
              <a:t> the bechamel and mix </a:t>
            </a:r>
            <a:r>
              <a:rPr lang="it-IT" sz="1800" dirty="0" err="1">
                <a:cs typeface="Tahoma" pitchFamily="2"/>
              </a:rPr>
              <a:t>slowly</a:t>
            </a:r>
            <a:r>
              <a:rPr lang="it-IT" sz="1800" dirty="0">
                <a:cs typeface="Tahoma" pitchFamily="2"/>
              </a:rPr>
              <a:t>.</a:t>
            </a:r>
          </a:p>
          <a:p>
            <a:pPr lvl="0"/>
            <a:r>
              <a:rPr lang="it-IT" sz="1800" dirty="0">
                <a:cs typeface="Tahoma" pitchFamily="2"/>
              </a:rPr>
              <a:t>3) Take a </a:t>
            </a:r>
            <a:r>
              <a:rPr lang="it-IT" sz="1800" dirty="0" err="1">
                <a:cs typeface="Tahoma" pitchFamily="2"/>
              </a:rPr>
              <a:t>sheet</a:t>
            </a:r>
            <a:r>
              <a:rPr lang="it-IT" sz="1800" dirty="0">
                <a:cs typeface="Tahoma" pitchFamily="2"/>
              </a:rPr>
              <a:t> of lasagna and cover </a:t>
            </a:r>
            <a:r>
              <a:rPr lang="it-IT" sz="1800" dirty="0" err="1">
                <a:cs typeface="Tahoma" pitchFamily="2"/>
              </a:rPr>
              <a:t>it</a:t>
            </a:r>
            <a:r>
              <a:rPr lang="it-IT" sz="1800" dirty="0">
                <a:cs typeface="Tahoma" pitchFamily="2"/>
              </a:rPr>
              <a:t> with the </a:t>
            </a:r>
            <a:r>
              <a:rPr lang="it-IT" sz="1800" dirty="0" err="1">
                <a:cs typeface="Tahoma" pitchFamily="2"/>
              </a:rPr>
              <a:t>ragout</a:t>
            </a:r>
            <a:r>
              <a:rPr lang="it-IT" sz="1800" dirty="0">
                <a:cs typeface="Tahoma" pitchFamily="2"/>
              </a:rPr>
              <a:t> and </a:t>
            </a:r>
            <a:r>
              <a:rPr lang="it-IT" sz="1800" dirty="0" err="1">
                <a:cs typeface="Tahoma" pitchFamily="2"/>
              </a:rPr>
              <a:t>ham</a:t>
            </a:r>
            <a:r>
              <a:rPr lang="it-IT" sz="1800" dirty="0">
                <a:cs typeface="Tahoma" pitchFamily="2"/>
              </a:rPr>
              <a:t>.</a:t>
            </a:r>
          </a:p>
          <a:p>
            <a:pPr lvl="0"/>
            <a:r>
              <a:rPr lang="it-IT" sz="1800" dirty="0">
                <a:cs typeface="Tahoma" pitchFamily="2"/>
              </a:rPr>
              <a:t>4)Put on lasagna some </a:t>
            </a:r>
            <a:r>
              <a:rPr lang="it-IT" sz="1800" dirty="0" err="1">
                <a:cs typeface="Tahoma" pitchFamily="2"/>
              </a:rPr>
              <a:t>cheese</a:t>
            </a:r>
            <a:r>
              <a:rPr lang="it-IT" sz="1800" dirty="0">
                <a:cs typeface="Tahoma" pitchFamily="2"/>
              </a:rPr>
              <a:t>.</a:t>
            </a:r>
          </a:p>
          <a:p>
            <a:pPr lvl="0"/>
            <a:r>
              <a:rPr lang="it-IT" sz="1800" dirty="0">
                <a:cs typeface="Tahoma" pitchFamily="2"/>
              </a:rPr>
              <a:t>5)</a:t>
            </a:r>
            <a:r>
              <a:rPr lang="it-IT" sz="1800" dirty="0" err="1">
                <a:cs typeface="Tahoma" pitchFamily="2"/>
              </a:rPr>
              <a:t>Then</a:t>
            </a:r>
            <a:r>
              <a:rPr lang="it-IT" sz="1800" dirty="0">
                <a:cs typeface="Tahoma" pitchFamily="2"/>
              </a:rPr>
              <a:t> put </a:t>
            </a:r>
            <a:r>
              <a:rPr lang="it-IT" sz="1800" dirty="0" err="1">
                <a:cs typeface="Tahoma" pitchFamily="2"/>
              </a:rPr>
              <a:t>it</a:t>
            </a:r>
            <a:r>
              <a:rPr lang="it-IT" sz="1800" dirty="0">
                <a:cs typeface="Tahoma" pitchFamily="2"/>
              </a:rPr>
              <a:t> in the </a:t>
            </a:r>
            <a:r>
              <a:rPr lang="it-IT" sz="1800" dirty="0" err="1">
                <a:cs typeface="Tahoma" pitchFamily="2"/>
              </a:rPr>
              <a:t>oven</a:t>
            </a:r>
            <a:r>
              <a:rPr lang="it-IT" sz="1800" dirty="0">
                <a:cs typeface="Tahoma" pitchFamily="2"/>
              </a:rPr>
              <a:t> at 180 degrees and </a:t>
            </a:r>
            <a:r>
              <a:rPr lang="it-IT" sz="1800" dirty="0" err="1">
                <a:cs typeface="Tahoma" pitchFamily="2"/>
              </a:rPr>
              <a:t>cook</a:t>
            </a:r>
            <a:r>
              <a:rPr lang="it-IT" sz="1800" dirty="0">
                <a:cs typeface="Tahoma" pitchFamily="2"/>
              </a:rPr>
              <a:t> for </a:t>
            </a:r>
            <a:r>
              <a:rPr lang="it-IT" sz="1800" dirty="0" err="1">
                <a:cs typeface="Tahoma" pitchFamily="2"/>
              </a:rPr>
              <a:t>about</a:t>
            </a:r>
            <a:r>
              <a:rPr lang="it-IT" sz="1800" dirty="0">
                <a:cs typeface="Tahoma" pitchFamily="2"/>
              </a:rPr>
              <a:t> </a:t>
            </a:r>
            <a:r>
              <a:rPr lang="it-IT" sz="1800" dirty="0" err="1">
                <a:cs typeface="Tahoma" pitchFamily="2"/>
              </a:rPr>
              <a:t>half</a:t>
            </a:r>
            <a:r>
              <a:rPr lang="it-IT" sz="1800" dirty="0">
                <a:cs typeface="Tahoma" pitchFamily="2"/>
              </a:rPr>
              <a:t> an hour. Once </a:t>
            </a:r>
            <a:r>
              <a:rPr lang="it-IT" sz="1800" dirty="0" err="1">
                <a:cs typeface="Tahoma" pitchFamily="2"/>
              </a:rPr>
              <a:t>cooked</a:t>
            </a:r>
            <a:r>
              <a:rPr lang="it-IT" sz="1800" dirty="0">
                <a:cs typeface="Tahoma" pitchFamily="2"/>
              </a:rPr>
              <a:t> </a:t>
            </a:r>
            <a:r>
              <a:rPr lang="it-IT" sz="1800" dirty="0" err="1">
                <a:cs typeface="Tahoma" pitchFamily="2"/>
              </a:rPr>
              <a:t>we</a:t>
            </a:r>
            <a:r>
              <a:rPr lang="it-IT" sz="1800" dirty="0">
                <a:cs typeface="Tahoma" pitchFamily="2"/>
              </a:rPr>
              <a:t> can </a:t>
            </a:r>
            <a:r>
              <a:rPr lang="it-IT" sz="1800" dirty="0" err="1">
                <a:cs typeface="Tahoma" pitchFamily="2"/>
              </a:rPr>
              <a:t>sit</a:t>
            </a:r>
            <a:r>
              <a:rPr lang="it-IT" sz="1800" dirty="0">
                <a:cs typeface="Tahoma" pitchFamily="2"/>
              </a:rPr>
              <a:t> </a:t>
            </a:r>
            <a:r>
              <a:rPr lang="it-IT" sz="1800" dirty="0" err="1">
                <a:cs typeface="Tahoma" pitchFamily="2"/>
              </a:rPr>
              <a:t>it</a:t>
            </a:r>
            <a:r>
              <a:rPr lang="it-IT" sz="1800" dirty="0">
                <a:cs typeface="Tahoma" pitchFamily="2"/>
              </a:rPr>
              <a:t> at the </a:t>
            </a:r>
            <a:r>
              <a:rPr lang="it-IT" sz="1800" dirty="0" err="1">
                <a:cs typeface="Tahoma" pitchFamily="2"/>
              </a:rPr>
              <a:t>table</a:t>
            </a:r>
            <a:r>
              <a:rPr lang="it-IT" sz="1800" dirty="0">
                <a:cs typeface="Tahoma" pitchFamily="2"/>
              </a:rPr>
              <a:t> and </a:t>
            </a:r>
            <a:r>
              <a:rPr lang="it-IT" sz="1800" dirty="0" err="1">
                <a:cs typeface="Tahoma" pitchFamily="2"/>
              </a:rPr>
              <a:t>eat</a:t>
            </a:r>
            <a:r>
              <a:rPr lang="it-IT" sz="1800" dirty="0">
                <a:cs typeface="Tahoma" pitchFamily="2"/>
              </a:rPr>
              <a:t> </a:t>
            </a:r>
            <a:r>
              <a:rPr lang="it-IT" sz="1800" dirty="0" err="1">
                <a:cs typeface="Tahoma" pitchFamily="2"/>
              </a:rPr>
              <a:t>this</a:t>
            </a:r>
            <a:r>
              <a:rPr lang="it-IT" sz="1800" dirty="0">
                <a:cs typeface="Tahoma" pitchFamily="2"/>
              </a:rPr>
              <a:t> </a:t>
            </a:r>
            <a:r>
              <a:rPr lang="it-IT" sz="1800" dirty="0" err="1">
                <a:cs typeface="Tahoma" pitchFamily="2"/>
              </a:rPr>
              <a:t>delight</a:t>
            </a:r>
            <a:r>
              <a:rPr lang="it-IT" sz="1800" dirty="0">
                <a:cs typeface="Tahoma" pitchFamily="2"/>
              </a:rPr>
              <a:t>.</a:t>
            </a:r>
          </a:p>
        </p:txBody>
      </p:sp>
      <p:pic>
        <p:nvPicPr>
          <p:cNvPr id="4" name="Immagine 3">
            <a:extLst>
              <a:ext uri="{FF2B5EF4-FFF2-40B4-BE49-F238E27FC236}">
                <a16:creationId xmlns:a16="http://schemas.microsoft.com/office/drawing/2014/main" id="{42ED203C-1965-4AFB-AD35-E9C703D64ED4}"/>
              </a:ext>
            </a:extLst>
          </p:cNvPr>
          <p:cNvPicPr>
            <a:picLocks noChangeAspect="1"/>
          </p:cNvPicPr>
          <p:nvPr/>
        </p:nvPicPr>
        <p:blipFill>
          <a:blip r:embed="rId3"/>
          <a:stretch>
            <a:fillRect/>
          </a:stretch>
        </p:blipFill>
        <p:spPr>
          <a:xfrm>
            <a:off x="8979728" y="5696946"/>
            <a:ext cx="1786283" cy="493819"/>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9DF3888-2057-43D6-9D20-0DCAE22E97F2}"/>
              </a:ext>
            </a:extLst>
          </p:cNvPr>
          <p:cNvPicPr>
            <a:picLocks noChangeAspect="1"/>
          </p:cNvPicPr>
          <p:nvPr/>
        </p:nvPicPr>
        <p:blipFill>
          <a:blip r:embed="rId3">
            <a:lum/>
            <a:alphaModFix/>
          </a:blip>
          <a:srcRect/>
          <a:stretch>
            <a:fillRect/>
          </a:stretch>
        </p:blipFill>
        <p:spPr>
          <a:xfrm>
            <a:off x="3429147" y="1126349"/>
            <a:ext cx="5054563" cy="5054563"/>
          </a:xfrm>
          <a:prstGeom prst="rect">
            <a:avLst/>
          </a:prstGeom>
          <a:noFill/>
          <a:ln>
            <a:noFill/>
          </a:ln>
        </p:spPr>
      </p:pic>
      <p:sp>
        <p:nvSpPr>
          <p:cNvPr id="2" name="CasellaDiTesto 1">
            <a:extLst>
              <a:ext uri="{FF2B5EF4-FFF2-40B4-BE49-F238E27FC236}">
                <a16:creationId xmlns:a16="http://schemas.microsoft.com/office/drawing/2014/main" id="{D4DBB9A6-622D-4DCC-B865-2318034E80AD}"/>
              </a:ext>
            </a:extLst>
          </p:cNvPr>
          <p:cNvSpPr txBox="1"/>
          <p:nvPr/>
        </p:nvSpPr>
        <p:spPr>
          <a:xfrm>
            <a:off x="8786191" y="5618922"/>
            <a:ext cx="2398644" cy="369332"/>
          </a:xfrm>
          <a:prstGeom prst="rect">
            <a:avLst/>
          </a:prstGeom>
          <a:noFill/>
        </p:spPr>
        <p:txBody>
          <a:bodyPr wrap="square" rtlCol="0">
            <a:spAutoFit/>
          </a:bodyPr>
          <a:lstStyle/>
          <a:p>
            <a:r>
              <a:rPr lang="it-IT" dirty="0"/>
              <a:t>(Noemi Pala)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0286D9-628B-4109-87B0-BC516DEB2335}"/>
              </a:ext>
            </a:extLst>
          </p:cNvPr>
          <p:cNvSpPr txBox="1">
            <a:spLocks noGrp="1"/>
          </p:cNvSpPr>
          <p:nvPr>
            <p:ph type="title" idx="4294967295"/>
          </p:nvPr>
        </p:nvSpPr>
        <p:spPr>
          <a:xfrm>
            <a:off x="2076503" y="543984"/>
            <a:ext cx="9953313" cy="446725"/>
          </a:xfrm>
        </p:spPr>
        <p:txBody>
          <a:bodyPr vert="horz">
            <a:spAutoFit/>
          </a:bodyPr>
          <a:lstStyle/>
          <a:p>
            <a:pPr lvl="0" rtl="0"/>
            <a:r>
              <a:rPr lang="it-IT" sz="2903" b="1" i="1" u="sng">
                <a:solidFill>
                  <a:srgbClr val="FF9900"/>
                </a:solidFill>
                <a:effectLst>
                  <a:outerShdw dist="17961" dir="2700000">
                    <a:scrgbClr r="0" g="0" b="0"/>
                  </a:outerShdw>
                </a:effectLst>
                <a:latin typeface="Comic Sans MS" pitchFamily="66"/>
              </a:rPr>
              <a:t>DARK CHOCOLATE CAKE</a:t>
            </a:r>
          </a:p>
        </p:txBody>
      </p:sp>
      <p:pic>
        <p:nvPicPr>
          <p:cNvPr id="3" name="Immagine 2">
            <a:extLst>
              <a:ext uri="{FF2B5EF4-FFF2-40B4-BE49-F238E27FC236}">
                <a16:creationId xmlns:a16="http://schemas.microsoft.com/office/drawing/2014/main" id="{B97B67DD-3300-41EB-A472-106E5823BEBD}"/>
              </a:ext>
            </a:extLst>
          </p:cNvPr>
          <p:cNvPicPr>
            <a:picLocks noChangeAspect="1"/>
          </p:cNvPicPr>
          <p:nvPr/>
        </p:nvPicPr>
        <p:blipFill>
          <a:blip r:embed="rId3">
            <a:lum/>
            <a:alphaModFix/>
          </a:blip>
          <a:srcRect/>
          <a:stretch>
            <a:fillRect/>
          </a:stretch>
        </p:blipFill>
        <p:spPr>
          <a:xfrm>
            <a:off x="1915749" y="1404318"/>
            <a:ext cx="8381489" cy="4060764"/>
          </a:xfrm>
          <a:prstGeom prst="rect">
            <a:avLst/>
          </a:prstGeom>
          <a:noFill/>
          <a:ln>
            <a:noFill/>
          </a:ln>
          <a:effectLst>
            <a:outerShdw dist="101823" dir="2700000" algn="tl">
              <a:srgbClr val="808080"/>
            </a:outerShdw>
          </a:effectLst>
        </p:spPr>
      </p:pic>
      <p:sp>
        <p:nvSpPr>
          <p:cNvPr id="4" name="CasellaDiTesto 3">
            <a:extLst>
              <a:ext uri="{FF2B5EF4-FFF2-40B4-BE49-F238E27FC236}">
                <a16:creationId xmlns:a16="http://schemas.microsoft.com/office/drawing/2014/main" id="{4121674D-05CD-44A9-9568-6B9FF41F9CAC}"/>
              </a:ext>
            </a:extLst>
          </p:cNvPr>
          <p:cNvSpPr txBox="1"/>
          <p:nvPr/>
        </p:nvSpPr>
        <p:spPr>
          <a:xfrm>
            <a:off x="7752522" y="6096000"/>
            <a:ext cx="2252869" cy="369332"/>
          </a:xfrm>
          <a:prstGeom prst="rect">
            <a:avLst/>
          </a:prstGeom>
          <a:noFill/>
        </p:spPr>
        <p:txBody>
          <a:bodyPr wrap="square" rtlCol="0">
            <a:spAutoFit/>
          </a:bodyPr>
          <a:lstStyle/>
          <a:p>
            <a:r>
              <a:rPr lang="it-IT" dirty="0"/>
              <a:t>To be </a:t>
            </a:r>
            <a:r>
              <a:rPr lang="it-IT" dirty="0" err="1"/>
              <a:t>continued</a:t>
            </a:r>
            <a:endParaRPr lang="it-IT" dirty="0"/>
          </a:p>
        </p:txBody>
      </p:sp>
    </p:spTree>
  </p:cSld>
  <p:clrMapOvr>
    <a:masterClrMapping/>
  </p:clrMapOvr>
  <p:transition spd="med">
    <p:wedg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62A9CE-B213-44DA-975E-4FBE9AE08641}"/>
              </a:ext>
            </a:extLst>
          </p:cNvPr>
          <p:cNvSpPr txBox="1">
            <a:spLocks noGrp="1"/>
          </p:cNvSpPr>
          <p:nvPr>
            <p:ph type="title" idx="4294967295"/>
          </p:nvPr>
        </p:nvSpPr>
        <p:spPr>
          <a:xfrm>
            <a:off x="1981066" y="517011"/>
            <a:ext cx="8229627" cy="535550"/>
          </a:xfrm>
          <a:ln w="36000">
            <a:solidFill>
              <a:srgbClr val="000000"/>
            </a:solidFill>
            <a:custDash>
              <a:ds d="51000" sp="51000"/>
              <a:ds d="51000" sp="51000"/>
              <a:ds d="254000" sp="51000"/>
              <a:ds d="254000" sp="51000"/>
              <a:ds d="254000" sp="51000"/>
            </a:custDash>
          </a:ln>
        </p:spPr>
        <p:txBody>
          <a:bodyPr vert="horz" lIns="16329" tIns="16329" rIns="16329" bIns="16329" anchor="ctr">
            <a:spAutoFit/>
          </a:bodyPr>
          <a:lstStyle/>
          <a:p>
            <a:pPr lvl="0" rtl="0"/>
            <a:r>
              <a:rPr lang="it-IT" sz="3266" b="1">
                <a:solidFill>
                  <a:srgbClr val="FF9900"/>
                </a:solidFill>
                <a:latin typeface="Comic Sans MS" pitchFamily="66"/>
              </a:rPr>
              <a:t>Ingredients</a:t>
            </a:r>
          </a:p>
        </p:txBody>
      </p:sp>
      <p:sp>
        <p:nvSpPr>
          <p:cNvPr id="3" name="Segnaposto testo 2">
            <a:extLst>
              <a:ext uri="{FF2B5EF4-FFF2-40B4-BE49-F238E27FC236}">
                <a16:creationId xmlns:a16="http://schemas.microsoft.com/office/drawing/2014/main" id="{650A6C54-A46C-48AE-B6B0-CCAD8337664F}"/>
              </a:ext>
            </a:extLst>
          </p:cNvPr>
          <p:cNvSpPr txBox="1">
            <a:spLocks noGrp="1"/>
          </p:cNvSpPr>
          <p:nvPr>
            <p:ph type="body" idx="4294967295"/>
          </p:nvPr>
        </p:nvSpPr>
        <p:spPr>
          <a:xfrm>
            <a:off x="1893215" y="1655462"/>
            <a:ext cx="8229627" cy="4432752"/>
          </a:xfrm>
        </p:spPr>
        <p:txBody>
          <a:bodyPr vert="horz">
            <a:spAutoFit/>
          </a:bodyPr>
          <a:lstStyle/>
          <a:p>
            <a:pPr indent="-162969" rtl="0">
              <a:lnSpc>
                <a:spcPct val="165000"/>
              </a:lnSpc>
              <a:tabLst>
                <a:tab pos="0" algn="l"/>
              </a:tabLst>
            </a:pPr>
            <a:r>
              <a:rPr lang="it-IT" sz="1633">
                <a:solidFill>
                  <a:srgbClr val="000000"/>
                </a:solidFill>
                <a:latin typeface="Comic Sans MS" pitchFamily="66"/>
              </a:rPr>
              <a:t>3  Eggs</a:t>
            </a:r>
          </a:p>
          <a:p>
            <a:pPr indent="-162969" rtl="0">
              <a:lnSpc>
                <a:spcPct val="165000"/>
              </a:lnSpc>
              <a:tabLst>
                <a:tab pos="0" algn="l"/>
              </a:tabLst>
            </a:pPr>
            <a:r>
              <a:rPr lang="it-IT" sz="1633">
                <a:solidFill>
                  <a:srgbClr val="000000"/>
                </a:solidFill>
                <a:latin typeface="Comic Sans MS" pitchFamily="66"/>
              </a:rPr>
              <a:t>200 g Flour 00</a:t>
            </a:r>
          </a:p>
          <a:p>
            <a:pPr indent="-162969" rtl="0">
              <a:lnSpc>
                <a:spcPct val="165000"/>
              </a:lnSpc>
              <a:tabLst>
                <a:tab pos="0" algn="l"/>
              </a:tabLst>
            </a:pPr>
            <a:r>
              <a:rPr lang="it-IT" sz="1633">
                <a:solidFill>
                  <a:srgbClr val="000000"/>
                </a:solidFill>
                <a:latin typeface="Comic Sans MS" pitchFamily="66"/>
              </a:rPr>
              <a:t>120 g Dark chocolate</a:t>
            </a:r>
          </a:p>
          <a:p>
            <a:pPr indent="-162969" rtl="0">
              <a:lnSpc>
                <a:spcPct val="165000"/>
              </a:lnSpc>
              <a:tabLst>
                <a:tab pos="0" algn="l"/>
              </a:tabLst>
            </a:pPr>
            <a:r>
              <a:rPr lang="it-IT" sz="1633">
                <a:solidFill>
                  <a:srgbClr val="000000"/>
                </a:solidFill>
                <a:latin typeface="Comic Sans MS" pitchFamily="66"/>
              </a:rPr>
              <a:t>25 g Bitter cocoa powder</a:t>
            </a:r>
          </a:p>
          <a:p>
            <a:pPr indent="-162969" rtl="0">
              <a:lnSpc>
                <a:spcPct val="165000"/>
              </a:lnSpc>
              <a:tabLst>
                <a:tab pos="0" algn="l"/>
              </a:tabLst>
            </a:pPr>
            <a:r>
              <a:rPr lang="it-IT" sz="1633">
                <a:solidFill>
                  <a:srgbClr val="000000"/>
                </a:solidFill>
                <a:latin typeface="Comic Sans MS" pitchFamily="66"/>
              </a:rPr>
              <a:t>100 g Butter (or 80 g seed oil)</a:t>
            </a:r>
          </a:p>
          <a:p>
            <a:pPr indent="-162969" rtl="0">
              <a:lnSpc>
                <a:spcPct val="165000"/>
              </a:lnSpc>
              <a:tabLst>
                <a:tab pos="0" algn="l"/>
              </a:tabLst>
            </a:pPr>
            <a:r>
              <a:rPr lang="it-IT" sz="1633">
                <a:solidFill>
                  <a:srgbClr val="000000"/>
                </a:solidFill>
                <a:latin typeface="Comic Sans MS" pitchFamily="66"/>
              </a:rPr>
              <a:t>150 g Sugar</a:t>
            </a:r>
          </a:p>
          <a:p>
            <a:pPr indent="-162969" rtl="0">
              <a:lnSpc>
                <a:spcPct val="165000"/>
              </a:lnSpc>
              <a:tabLst>
                <a:tab pos="0" algn="l"/>
              </a:tabLst>
            </a:pPr>
            <a:r>
              <a:rPr lang="it-IT" sz="1633">
                <a:solidFill>
                  <a:srgbClr val="000000"/>
                </a:solidFill>
                <a:latin typeface="Comic Sans MS" pitchFamily="66"/>
              </a:rPr>
              <a:t>1 Sachet of baking powder</a:t>
            </a:r>
          </a:p>
          <a:p>
            <a:pPr indent="-162969" rtl="0">
              <a:lnSpc>
                <a:spcPct val="165000"/>
              </a:lnSpc>
              <a:tabLst>
                <a:tab pos="0" algn="l"/>
              </a:tabLst>
            </a:pPr>
            <a:r>
              <a:rPr lang="it-IT" sz="1633">
                <a:solidFill>
                  <a:srgbClr val="000000"/>
                </a:solidFill>
                <a:latin typeface="Comic Sans MS" pitchFamily="66"/>
              </a:rPr>
              <a:t>Icing sugar to decorate             </a:t>
            </a:r>
          </a:p>
        </p:txBody>
      </p:sp>
      <p:pic>
        <p:nvPicPr>
          <p:cNvPr id="4" name="Immagine 3">
            <a:extLst>
              <a:ext uri="{FF2B5EF4-FFF2-40B4-BE49-F238E27FC236}">
                <a16:creationId xmlns:a16="http://schemas.microsoft.com/office/drawing/2014/main" id="{D4F7CC19-6042-4442-ACB5-3CF269ABABDA}"/>
              </a:ext>
            </a:extLst>
          </p:cNvPr>
          <p:cNvPicPr>
            <a:picLocks noChangeAspect="1"/>
          </p:cNvPicPr>
          <p:nvPr/>
        </p:nvPicPr>
        <p:blipFill>
          <a:blip r:embed="rId3"/>
          <a:stretch>
            <a:fillRect/>
          </a:stretch>
        </p:blipFill>
        <p:spPr>
          <a:xfrm>
            <a:off x="8926719" y="5594395"/>
            <a:ext cx="1786283" cy="493819"/>
          </a:xfrm>
          <a:prstGeom prst="rect">
            <a:avLst/>
          </a:prstGeom>
        </p:spPr>
      </p:pic>
    </p:spTree>
  </p:cSld>
  <p:clrMapOvr>
    <a:masterClrMapping/>
  </p:clrMapOvr>
  <p:transition spd="med">
    <p:push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D9F44F-2EAB-4470-B4AE-3EA289B01630}"/>
              </a:ext>
            </a:extLst>
          </p:cNvPr>
          <p:cNvSpPr txBox="1">
            <a:spLocks noGrp="1"/>
          </p:cNvSpPr>
          <p:nvPr>
            <p:ph type="title" idx="4294967295"/>
          </p:nvPr>
        </p:nvSpPr>
        <p:spPr>
          <a:xfrm>
            <a:off x="1980739" y="578082"/>
            <a:ext cx="8229627" cy="535550"/>
          </a:xfrm>
          <a:ln w="36000">
            <a:solidFill>
              <a:srgbClr val="000000"/>
            </a:solidFill>
            <a:custDash>
              <a:ds d="51000" sp="51000"/>
              <a:ds d="51000" sp="51000"/>
              <a:ds d="254000" sp="51000"/>
              <a:ds d="254000" sp="51000"/>
              <a:ds d="254000" sp="51000"/>
            </a:custDash>
          </a:ln>
        </p:spPr>
        <p:txBody>
          <a:bodyPr vert="horz" lIns="16329" tIns="16329" rIns="16329" bIns="16329" anchor="ctr">
            <a:spAutoFit/>
          </a:bodyPr>
          <a:lstStyle/>
          <a:p>
            <a:pPr lvl="0" rtl="0"/>
            <a:r>
              <a:rPr lang="it-IT" sz="3266" b="1">
                <a:solidFill>
                  <a:srgbClr val="FF9900"/>
                </a:solidFill>
                <a:latin typeface="Comic Sans MS" pitchFamily="66"/>
              </a:rPr>
              <a:t>Preparation</a:t>
            </a:r>
          </a:p>
        </p:txBody>
      </p:sp>
      <p:sp>
        <p:nvSpPr>
          <p:cNvPr id="3" name="Segnaposto testo 2">
            <a:extLst>
              <a:ext uri="{FF2B5EF4-FFF2-40B4-BE49-F238E27FC236}">
                <a16:creationId xmlns:a16="http://schemas.microsoft.com/office/drawing/2014/main" id="{6D4E14B6-854B-4492-9DB6-1C960DE06642}"/>
              </a:ext>
            </a:extLst>
          </p:cNvPr>
          <p:cNvSpPr txBox="1">
            <a:spLocks noGrp="1"/>
          </p:cNvSpPr>
          <p:nvPr>
            <p:ph type="body" idx="4294967295"/>
          </p:nvPr>
        </p:nvSpPr>
        <p:spPr>
          <a:xfrm>
            <a:off x="1980739" y="1604842"/>
            <a:ext cx="8229627" cy="5099729"/>
          </a:xfrm>
        </p:spPr>
        <p:txBody>
          <a:bodyPr vert="horz">
            <a:spAutoFit/>
          </a:bodyPr>
          <a:lstStyle/>
          <a:p>
            <a:pPr lvl="0" algn="just" rtl="0">
              <a:buSzPct val="45000"/>
              <a:buFont typeface="StarSymbol"/>
              <a:buChar char="●"/>
            </a:pPr>
            <a:r>
              <a:rPr lang="it-IT" sz="1270" dirty="0" err="1">
                <a:solidFill>
                  <a:srgbClr val="333333"/>
                </a:solidFill>
                <a:latin typeface="Comic Sans MS" pitchFamily="66"/>
              </a:rPr>
              <a:t>Cut</a:t>
            </a:r>
            <a:r>
              <a:rPr lang="it-IT" sz="1270" dirty="0">
                <a:solidFill>
                  <a:srgbClr val="333333"/>
                </a:solidFill>
                <a:latin typeface="Comic Sans MS" pitchFamily="66"/>
              </a:rPr>
              <a:t> the dark chocolate in </a:t>
            </a:r>
            <a:r>
              <a:rPr lang="it-IT" sz="1270" dirty="0" err="1">
                <a:solidFill>
                  <a:srgbClr val="333333"/>
                </a:solidFill>
                <a:latin typeface="Comic Sans MS" pitchFamily="66"/>
              </a:rPr>
              <a:t>pieces</a:t>
            </a:r>
            <a:r>
              <a:rPr lang="it-IT" sz="1270" dirty="0">
                <a:solidFill>
                  <a:srgbClr val="333333"/>
                </a:solidFill>
                <a:latin typeface="Comic Sans MS" pitchFamily="66"/>
              </a:rPr>
              <a:t>  </a:t>
            </a:r>
            <a:r>
              <a:rPr lang="en-none" sz="1270" dirty="0">
                <a:solidFill>
                  <a:srgbClr val="333333"/>
                </a:solidFill>
                <a:latin typeface="Comic Sans MS" pitchFamily="66"/>
              </a:rPr>
              <a:t>and melt it in the microwave or in a water bath, keep it aside and let it cool.</a:t>
            </a:r>
          </a:p>
          <a:p>
            <a:pPr lvl="0" algn="just" rtl="0">
              <a:buSzPct val="45000"/>
              <a:buFont typeface="StarSymbol"/>
              <a:buChar char="●"/>
            </a:pPr>
            <a:r>
              <a:rPr lang="it-IT" sz="1270" dirty="0">
                <a:solidFill>
                  <a:srgbClr val="333333"/>
                </a:solidFill>
                <a:latin typeface="Comic Sans MS" pitchFamily="66"/>
              </a:rPr>
              <a:t> </a:t>
            </a:r>
            <a:r>
              <a:rPr lang="en-none" sz="1270" dirty="0">
                <a:solidFill>
                  <a:srgbClr val="333333"/>
                </a:solidFill>
                <a:latin typeface="Comic Sans MS" pitchFamily="66"/>
              </a:rPr>
              <a:t>Whip the eggs and the sugar with the electric whisk at full speed.</a:t>
            </a:r>
          </a:p>
          <a:p>
            <a:pPr lvl="0" algn="just" rtl="0">
              <a:buSzPct val="45000"/>
              <a:buFont typeface="StarSymbol"/>
              <a:buChar char="●"/>
            </a:pPr>
            <a:r>
              <a:rPr lang="it-IT" sz="1270" dirty="0" err="1">
                <a:solidFill>
                  <a:srgbClr val="333333"/>
                </a:solidFill>
                <a:latin typeface="Comic Sans MS" pitchFamily="66"/>
              </a:rPr>
              <a:t>Add</a:t>
            </a:r>
            <a:r>
              <a:rPr lang="it-IT" sz="1270" dirty="0">
                <a:solidFill>
                  <a:srgbClr val="333333"/>
                </a:solidFill>
                <a:latin typeface="Comic Sans MS" pitchFamily="66"/>
              </a:rPr>
              <a:t> at the </a:t>
            </a:r>
            <a:r>
              <a:rPr lang="it-IT" sz="1270" dirty="0" err="1">
                <a:solidFill>
                  <a:srgbClr val="333333"/>
                </a:solidFill>
                <a:latin typeface="Comic Sans MS" pitchFamily="66"/>
              </a:rPr>
              <a:t>wiped</a:t>
            </a:r>
            <a:r>
              <a:rPr lang="it-IT" sz="1270" dirty="0">
                <a:solidFill>
                  <a:srgbClr val="333333"/>
                </a:solidFill>
                <a:latin typeface="Comic Sans MS" pitchFamily="66"/>
              </a:rPr>
              <a:t> </a:t>
            </a:r>
            <a:r>
              <a:rPr lang="it-IT" sz="1270" dirty="0" err="1">
                <a:solidFill>
                  <a:srgbClr val="333333"/>
                </a:solidFill>
                <a:latin typeface="Comic Sans MS" pitchFamily="66"/>
              </a:rPr>
              <a:t>eggs</a:t>
            </a:r>
            <a:r>
              <a:rPr lang="it-IT" sz="1270" dirty="0">
                <a:solidFill>
                  <a:srgbClr val="333333"/>
                </a:solidFill>
                <a:latin typeface="Comic Sans MS" pitchFamily="66"/>
              </a:rPr>
              <a:t> the </a:t>
            </a:r>
            <a:r>
              <a:rPr lang="it-IT" sz="1270" dirty="0" err="1">
                <a:solidFill>
                  <a:srgbClr val="333333"/>
                </a:solidFill>
                <a:latin typeface="Comic Sans MS" pitchFamily="66"/>
              </a:rPr>
              <a:t>welt</a:t>
            </a:r>
            <a:r>
              <a:rPr lang="it-IT" sz="1270" dirty="0">
                <a:solidFill>
                  <a:srgbClr val="333333"/>
                </a:solidFill>
                <a:latin typeface="Comic Sans MS" pitchFamily="66"/>
              </a:rPr>
              <a:t> </a:t>
            </a:r>
            <a:r>
              <a:rPr lang="it-IT" sz="1270" dirty="0" err="1">
                <a:solidFill>
                  <a:srgbClr val="333333"/>
                </a:solidFill>
                <a:latin typeface="Comic Sans MS" pitchFamily="66"/>
              </a:rPr>
              <a:t>butter</a:t>
            </a:r>
            <a:r>
              <a:rPr lang="it-IT" sz="1270" dirty="0">
                <a:solidFill>
                  <a:srgbClr val="333333"/>
                </a:solidFill>
                <a:latin typeface="Comic Sans MS" pitchFamily="66"/>
              </a:rPr>
              <a:t> ( or the </a:t>
            </a:r>
            <a:r>
              <a:rPr lang="it-IT" sz="1270" dirty="0" err="1">
                <a:solidFill>
                  <a:srgbClr val="333333"/>
                </a:solidFill>
                <a:latin typeface="Comic Sans MS" pitchFamily="66"/>
              </a:rPr>
              <a:t>seed</a:t>
            </a:r>
            <a:r>
              <a:rPr lang="it-IT" sz="1270" dirty="0">
                <a:solidFill>
                  <a:srgbClr val="333333"/>
                </a:solidFill>
                <a:latin typeface="Comic Sans MS" pitchFamily="66"/>
              </a:rPr>
              <a:t> </a:t>
            </a:r>
            <a:r>
              <a:rPr lang="it-IT" sz="1270" dirty="0" err="1">
                <a:solidFill>
                  <a:srgbClr val="333333"/>
                </a:solidFill>
                <a:latin typeface="Comic Sans MS" pitchFamily="66"/>
              </a:rPr>
              <a:t>oil</a:t>
            </a:r>
            <a:r>
              <a:rPr lang="it-IT" sz="1270" dirty="0">
                <a:solidFill>
                  <a:srgbClr val="333333"/>
                </a:solidFill>
                <a:latin typeface="Comic Sans MS" pitchFamily="66"/>
              </a:rPr>
              <a:t> )</a:t>
            </a:r>
          </a:p>
          <a:p>
            <a:pPr lvl="0" algn="just" rtl="0">
              <a:buSzPct val="45000"/>
              <a:buFont typeface="StarSymbol"/>
              <a:buChar char="●"/>
            </a:pPr>
            <a:r>
              <a:rPr lang="it-IT" sz="1270" dirty="0" err="1">
                <a:solidFill>
                  <a:srgbClr val="333333"/>
                </a:solidFill>
                <a:latin typeface="Comic Sans MS" pitchFamily="66"/>
              </a:rPr>
              <a:t>Add</a:t>
            </a:r>
            <a:r>
              <a:rPr lang="it-IT" sz="1270" dirty="0">
                <a:solidFill>
                  <a:srgbClr val="333333"/>
                </a:solidFill>
                <a:latin typeface="Comic Sans MS" pitchFamily="66"/>
              </a:rPr>
              <a:t> at the </a:t>
            </a:r>
            <a:r>
              <a:rPr lang="it-IT" sz="1270" dirty="0" err="1">
                <a:solidFill>
                  <a:srgbClr val="333333"/>
                </a:solidFill>
                <a:latin typeface="Comic Sans MS" pitchFamily="66"/>
              </a:rPr>
              <a:t>mixture</a:t>
            </a:r>
            <a:r>
              <a:rPr lang="it-IT" sz="1270" dirty="0">
                <a:solidFill>
                  <a:srgbClr val="333333"/>
                </a:solidFill>
                <a:latin typeface="Comic Sans MS" pitchFamily="66"/>
              </a:rPr>
              <a:t> the </a:t>
            </a:r>
            <a:r>
              <a:rPr lang="it-IT" sz="1270" dirty="0" err="1">
                <a:solidFill>
                  <a:srgbClr val="333333"/>
                </a:solidFill>
                <a:latin typeface="Comic Sans MS" pitchFamily="66"/>
              </a:rPr>
              <a:t>melt</a:t>
            </a:r>
            <a:r>
              <a:rPr lang="it-IT" sz="1270" dirty="0">
                <a:solidFill>
                  <a:srgbClr val="333333"/>
                </a:solidFill>
                <a:latin typeface="Comic Sans MS" pitchFamily="66"/>
              </a:rPr>
              <a:t> dark chocolate and mix </a:t>
            </a:r>
            <a:r>
              <a:rPr lang="it-IT" sz="1270" dirty="0" err="1">
                <a:solidFill>
                  <a:srgbClr val="333333"/>
                </a:solidFill>
                <a:latin typeface="Comic Sans MS" pitchFamily="66"/>
              </a:rPr>
              <a:t>it</a:t>
            </a:r>
            <a:r>
              <a:rPr lang="it-IT" sz="1270" dirty="0">
                <a:solidFill>
                  <a:srgbClr val="333333"/>
                </a:solidFill>
                <a:latin typeface="Comic Sans MS" pitchFamily="66"/>
              </a:rPr>
              <a:t> with the </a:t>
            </a:r>
            <a:r>
              <a:rPr lang="it-IT" sz="1270" dirty="0" err="1">
                <a:solidFill>
                  <a:srgbClr val="333333"/>
                </a:solidFill>
                <a:latin typeface="Comic Sans MS" pitchFamily="66"/>
              </a:rPr>
              <a:t>whisk</a:t>
            </a:r>
            <a:r>
              <a:rPr lang="it-IT" sz="1270" dirty="0">
                <a:solidFill>
                  <a:srgbClr val="333333"/>
                </a:solidFill>
                <a:latin typeface="Comic Sans MS" pitchFamily="66"/>
              </a:rPr>
              <a:t>  </a:t>
            </a:r>
          </a:p>
          <a:p>
            <a:pPr lvl="0" algn="just" rtl="0">
              <a:buSzPct val="45000"/>
              <a:buFont typeface="StarSymbol"/>
              <a:buChar char="●"/>
            </a:pPr>
            <a:r>
              <a:rPr lang="it-IT" sz="1270" dirty="0">
                <a:solidFill>
                  <a:srgbClr val="333333"/>
                </a:solidFill>
                <a:latin typeface="Comic Sans MS" pitchFamily="66"/>
              </a:rPr>
              <a:t> </a:t>
            </a:r>
            <a:r>
              <a:rPr lang="it-IT" sz="1270" dirty="0" err="1">
                <a:solidFill>
                  <a:srgbClr val="333333"/>
                </a:solidFill>
                <a:latin typeface="Comic Sans MS" pitchFamily="66"/>
              </a:rPr>
              <a:t>Sift</a:t>
            </a:r>
            <a:r>
              <a:rPr lang="it-IT" sz="1270" dirty="0">
                <a:solidFill>
                  <a:srgbClr val="333333"/>
                </a:solidFill>
                <a:latin typeface="Comic Sans MS" pitchFamily="66"/>
              </a:rPr>
              <a:t> </a:t>
            </a:r>
            <a:r>
              <a:rPr lang="it-IT" sz="1270" dirty="0" err="1">
                <a:solidFill>
                  <a:srgbClr val="333333"/>
                </a:solidFill>
                <a:latin typeface="Comic Sans MS" pitchFamily="66"/>
              </a:rPr>
              <a:t>together</a:t>
            </a:r>
            <a:r>
              <a:rPr lang="it-IT" sz="1270" dirty="0">
                <a:solidFill>
                  <a:srgbClr val="333333"/>
                </a:solidFill>
                <a:latin typeface="Comic Sans MS" pitchFamily="66"/>
              </a:rPr>
              <a:t> : </a:t>
            </a:r>
            <a:r>
              <a:rPr lang="it-IT" sz="1270" dirty="0" err="1">
                <a:solidFill>
                  <a:srgbClr val="333333"/>
                </a:solidFill>
                <a:latin typeface="Comic Sans MS" pitchFamily="66"/>
              </a:rPr>
              <a:t>flour</a:t>
            </a:r>
            <a:r>
              <a:rPr lang="it-IT" sz="1270" dirty="0">
                <a:solidFill>
                  <a:srgbClr val="333333"/>
                </a:solidFill>
                <a:latin typeface="Comic Sans MS" pitchFamily="66"/>
              </a:rPr>
              <a:t>, </a:t>
            </a:r>
            <a:r>
              <a:rPr lang="it-IT" sz="1270" dirty="0" err="1">
                <a:solidFill>
                  <a:srgbClr val="333333"/>
                </a:solidFill>
                <a:latin typeface="Comic Sans MS" pitchFamily="66"/>
              </a:rPr>
              <a:t>cocoa</a:t>
            </a:r>
            <a:r>
              <a:rPr lang="it-IT" sz="1270" dirty="0">
                <a:solidFill>
                  <a:srgbClr val="333333"/>
                </a:solidFill>
                <a:latin typeface="Comic Sans MS" pitchFamily="66"/>
              </a:rPr>
              <a:t>, </a:t>
            </a:r>
            <a:r>
              <a:rPr lang="it-IT" sz="1270" dirty="0" err="1">
                <a:solidFill>
                  <a:srgbClr val="333333"/>
                </a:solidFill>
                <a:latin typeface="Comic Sans MS" pitchFamily="66"/>
              </a:rPr>
              <a:t>butter</a:t>
            </a:r>
            <a:r>
              <a:rPr lang="it-IT" sz="1270" dirty="0">
                <a:solidFill>
                  <a:srgbClr val="333333"/>
                </a:solidFill>
                <a:latin typeface="Comic Sans MS" pitchFamily="66"/>
              </a:rPr>
              <a:t> and </a:t>
            </a:r>
            <a:r>
              <a:rPr lang="it-IT" sz="1270" dirty="0" err="1">
                <a:solidFill>
                  <a:srgbClr val="333333"/>
                </a:solidFill>
                <a:latin typeface="Comic Sans MS" pitchFamily="66"/>
              </a:rPr>
              <a:t>baking</a:t>
            </a:r>
            <a:r>
              <a:rPr lang="it-IT" sz="1270" dirty="0">
                <a:solidFill>
                  <a:srgbClr val="333333"/>
                </a:solidFill>
                <a:latin typeface="Comic Sans MS" pitchFamily="66"/>
              </a:rPr>
              <a:t> </a:t>
            </a:r>
            <a:r>
              <a:rPr lang="it-IT" sz="1270" dirty="0" err="1">
                <a:solidFill>
                  <a:srgbClr val="333333"/>
                </a:solidFill>
                <a:latin typeface="Comic Sans MS" pitchFamily="66"/>
              </a:rPr>
              <a:t>powder</a:t>
            </a:r>
            <a:endParaRPr lang="it-IT" sz="1270" dirty="0">
              <a:solidFill>
                <a:srgbClr val="333333"/>
              </a:solidFill>
              <a:latin typeface="Comic Sans MS" pitchFamily="66"/>
            </a:endParaRPr>
          </a:p>
          <a:p>
            <a:pPr lvl="0" algn="just" rtl="0">
              <a:buSzPct val="45000"/>
              <a:buFont typeface="StarSymbol"/>
              <a:buChar char="●"/>
            </a:pPr>
            <a:r>
              <a:rPr lang="it-IT" sz="1270" dirty="0" err="1">
                <a:solidFill>
                  <a:srgbClr val="333333"/>
                </a:solidFill>
                <a:latin typeface="Comic Sans MS" pitchFamily="66"/>
              </a:rPr>
              <a:t>Add</a:t>
            </a:r>
            <a:r>
              <a:rPr lang="it-IT" sz="1270" dirty="0">
                <a:solidFill>
                  <a:srgbClr val="333333"/>
                </a:solidFill>
                <a:latin typeface="Comic Sans MS" pitchFamily="66"/>
              </a:rPr>
              <a:t> </a:t>
            </a:r>
            <a:r>
              <a:rPr lang="it-IT" sz="1270" dirty="0" err="1">
                <a:solidFill>
                  <a:srgbClr val="333333"/>
                </a:solidFill>
                <a:latin typeface="Comic Sans MS" pitchFamily="66"/>
              </a:rPr>
              <a:t>little</a:t>
            </a:r>
            <a:r>
              <a:rPr lang="it-IT" sz="1270" dirty="0">
                <a:solidFill>
                  <a:srgbClr val="333333"/>
                </a:solidFill>
                <a:latin typeface="Comic Sans MS" pitchFamily="66"/>
              </a:rPr>
              <a:t> at the time the </a:t>
            </a:r>
            <a:r>
              <a:rPr lang="it-IT" sz="1270" dirty="0" err="1">
                <a:solidFill>
                  <a:srgbClr val="333333"/>
                </a:solidFill>
                <a:latin typeface="Comic Sans MS" pitchFamily="66"/>
              </a:rPr>
              <a:t>powder</a:t>
            </a:r>
            <a:r>
              <a:rPr lang="it-IT" sz="1270" dirty="0">
                <a:solidFill>
                  <a:srgbClr val="333333"/>
                </a:solidFill>
                <a:latin typeface="Comic Sans MS" pitchFamily="66"/>
              </a:rPr>
              <a:t> at the </a:t>
            </a:r>
            <a:r>
              <a:rPr lang="it-IT" sz="1270" dirty="0" err="1">
                <a:solidFill>
                  <a:srgbClr val="333333"/>
                </a:solidFill>
                <a:latin typeface="Comic Sans MS" pitchFamily="66"/>
              </a:rPr>
              <a:t>mixture</a:t>
            </a:r>
            <a:r>
              <a:rPr lang="it-IT" sz="1270" dirty="0">
                <a:solidFill>
                  <a:srgbClr val="333333"/>
                </a:solidFill>
                <a:latin typeface="Comic Sans MS" pitchFamily="66"/>
              </a:rPr>
              <a:t> of </a:t>
            </a:r>
            <a:r>
              <a:rPr lang="it-IT" sz="1270" dirty="0" err="1">
                <a:solidFill>
                  <a:srgbClr val="333333"/>
                </a:solidFill>
                <a:latin typeface="Comic Sans MS" pitchFamily="66"/>
              </a:rPr>
              <a:t>eggs</a:t>
            </a:r>
            <a:r>
              <a:rPr lang="it-IT" sz="1270" dirty="0">
                <a:solidFill>
                  <a:srgbClr val="333333"/>
                </a:solidFill>
                <a:latin typeface="Comic Sans MS" pitchFamily="66"/>
              </a:rPr>
              <a:t>, </a:t>
            </a:r>
            <a:r>
              <a:rPr lang="it-IT" sz="1270" dirty="0" err="1">
                <a:solidFill>
                  <a:srgbClr val="333333"/>
                </a:solidFill>
                <a:latin typeface="Comic Sans MS" pitchFamily="66"/>
              </a:rPr>
              <a:t>butter</a:t>
            </a:r>
            <a:r>
              <a:rPr lang="it-IT" sz="1270" dirty="0">
                <a:solidFill>
                  <a:srgbClr val="333333"/>
                </a:solidFill>
                <a:latin typeface="Comic Sans MS" pitchFamily="66"/>
              </a:rPr>
              <a:t> and chocolate; and </a:t>
            </a:r>
            <a:r>
              <a:rPr lang="it-IT" sz="1270" dirty="0" err="1">
                <a:solidFill>
                  <a:srgbClr val="333333"/>
                </a:solidFill>
                <a:latin typeface="Comic Sans MS" pitchFamily="66"/>
              </a:rPr>
              <a:t>keep</a:t>
            </a:r>
            <a:r>
              <a:rPr lang="it-IT" sz="1270" dirty="0">
                <a:solidFill>
                  <a:srgbClr val="333333"/>
                </a:solidFill>
                <a:latin typeface="Comic Sans MS" pitchFamily="66"/>
              </a:rPr>
              <a:t> on mixing the </a:t>
            </a:r>
            <a:r>
              <a:rPr lang="it-IT" sz="1270" dirty="0" err="1">
                <a:solidFill>
                  <a:srgbClr val="333333"/>
                </a:solidFill>
                <a:latin typeface="Comic Sans MS" pitchFamily="66"/>
              </a:rPr>
              <a:t>dough</a:t>
            </a:r>
            <a:r>
              <a:rPr lang="it-IT" sz="1270" dirty="0">
                <a:solidFill>
                  <a:srgbClr val="333333"/>
                </a:solidFill>
                <a:latin typeface="Comic Sans MS" pitchFamily="66"/>
              </a:rPr>
              <a:t> </a:t>
            </a:r>
            <a:r>
              <a:rPr lang="it-IT" sz="1270" dirty="0" err="1">
                <a:solidFill>
                  <a:srgbClr val="333333"/>
                </a:solidFill>
                <a:latin typeface="Comic Sans MS" pitchFamily="66"/>
              </a:rPr>
              <a:t>lowering</a:t>
            </a:r>
            <a:r>
              <a:rPr lang="it-IT" sz="1270" dirty="0">
                <a:solidFill>
                  <a:srgbClr val="333333"/>
                </a:solidFill>
                <a:latin typeface="Comic Sans MS" pitchFamily="66"/>
              </a:rPr>
              <a:t> the speed of the </a:t>
            </a:r>
            <a:r>
              <a:rPr lang="it-IT" sz="1270" dirty="0" err="1">
                <a:solidFill>
                  <a:srgbClr val="333333"/>
                </a:solidFill>
                <a:latin typeface="Comic Sans MS" pitchFamily="66"/>
              </a:rPr>
              <a:t>whisk</a:t>
            </a:r>
            <a:endParaRPr lang="it-IT" sz="1270" dirty="0">
              <a:solidFill>
                <a:srgbClr val="333333"/>
              </a:solidFill>
              <a:latin typeface="Comic Sans MS" pitchFamily="66"/>
            </a:endParaRPr>
          </a:p>
          <a:p>
            <a:pPr lvl="0" algn="just" rtl="0">
              <a:buSzPct val="45000"/>
              <a:buFont typeface="StarSymbol"/>
              <a:buChar char="●"/>
            </a:pPr>
            <a:r>
              <a:rPr lang="en-none" sz="1270" dirty="0">
                <a:solidFill>
                  <a:srgbClr val="333333"/>
                </a:solidFill>
                <a:latin typeface="Comic Sans MS" pitchFamily="66"/>
              </a:rPr>
              <a:t>Grease and flour a cake pan and put the mixture in</a:t>
            </a:r>
            <a:r>
              <a:rPr lang="it-IT" sz="1270" dirty="0">
                <a:solidFill>
                  <a:srgbClr val="333333"/>
                </a:solidFill>
                <a:latin typeface="Comic Sans MS" pitchFamily="66"/>
              </a:rPr>
              <a:t>.</a:t>
            </a:r>
          </a:p>
          <a:p>
            <a:pPr lvl="0" algn="just" rtl="0">
              <a:buSzPct val="45000"/>
              <a:buFont typeface="StarSymbol"/>
              <a:buChar char="●"/>
            </a:pPr>
            <a:r>
              <a:rPr lang="en-none" sz="1270" dirty="0">
                <a:solidFill>
                  <a:srgbClr val="333333"/>
                </a:solidFill>
                <a:latin typeface="Comic Sans MS" pitchFamily="66"/>
              </a:rPr>
              <a:t>Bake the cake in a static oven, preheated at 170 ° for about 30/35 minutes,</a:t>
            </a:r>
          </a:p>
          <a:p>
            <a:pPr lvl="0" algn="just" rtl="0">
              <a:buSzPct val="45000"/>
              <a:buFont typeface="StarSymbol"/>
              <a:buChar char="●"/>
            </a:pPr>
            <a:r>
              <a:rPr lang="en-none" sz="1270" dirty="0">
                <a:solidFill>
                  <a:srgbClr val="333333"/>
                </a:solidFill>
                <a:latin typeface="Comic Sans MS" pitchFamily="66"/>
              </a:rPr>
              <a:t>Make you sure the cake is cooked by inserting a stick in the center : if the stick is wet the cake is not cooked, if it isn' t the cake is cooked.</a:t>
            </a:r>
          </a:p>
          <a:p>
            <a:pPr lvl="0" algn="just" rtl="0">
              <a:buSzPct val="45000"/>
              <a:buFont typeface="StarSymbol"/>
              <a:buChar char="●"/>
            </a:pPr>
            <a:r>
              <a:rPr lang="en-none" sz="1270" dirty="0">
                <a:solidFill>
                  <a:srgbClr val="333333"/>
                </a:solidFill>
                <a:latin typeface="Comic Sans MS" pitchFamily="66"/>
              </a:rPr>
              <a:t>Remove the chocolate cake from the oven and let it cool</a:t>
            </a:r>
          </a:p>
          <a:p>
            <a:pPr lvl="0" algn="just" rtl="0">
              <a:buSzPct val="45000"/>
              <a:buFont typeface="StarSymbol"/>
              <a:buChar char="●"/>
            </a:pPr>
            <a:r>
              <a:rPr lang="en-none" sz="1270" dirty="0">
                <a:solidFill>
                  <a:srgbClr val="333333"/>
                </a:solidFill>
                <a:latin typeface="Comic Sans MS" pitchFamily="66"/>
              </a:rPr>
              <a:t>Sprinkle with icing sugar, or with whipped cream</a:t>
            </a:r>
            <a:endParaRPr lang="it-IT" sz="1270" dirty="0">
              <a:solidFill>
                <a:srgbClr val="333333"/>
              </a:solidFill>
              <a:latin typeface="Comic Sans MS" pitchFamily="66"/>
            </a:endParaRPr>
          </a:p>
          <a:p>
            <a:pPr lvl="0" algn="ctr" rtl="0">
              <a:buSzPct val="45000"/>
            </a:pPr>
            <a:r>
              <a:rPr lang="it-IT" sz="1400" dirty="0">
                <a:solidFill>
                  <a:srgbClr val="333333"/>
                </a:solidFill>
                <a:latin typeface="Broadway" panose="04040905080B02020502" pitchFamily="82" charset="0"/>
              </a:rPr>
              <a:t>(Greta Ossola)</a:t>
            </a:r>
            <a:endParaRPr lang="en-none" sz="1400" dirty="0">
              <a:solidFill>
                <a:srgbClr val="333333"/>
              </a:solidFill>
              <a:latin typeface="Broadway" panose="04040905080B02020502" pitchFamily="82" charset="0"/>
            </a:endParaRPr>
          </a:p>
          <a:p>
            <a:pPr lvl="0" algn="just" rtl="0"/>
            <a:endParaRPr lang="it-IT" sz="1089" dirty="0">
              <a:solidFill>
                <a:srgbClr val="333333"/>
              </a:solidFill>
              <a:latin typeface="Comic Sans MS" pitchFamily="66"/>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2"/>
            <a:ext cx="8458200" cy="1052735"/>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it-IT"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Soft </a:t>
            </a:r>
            <a:r>
              <a:rPr lang="it-IT"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heart</a:t>
            </a:r>
            <a:r>
              <a:rPr lang="it-IT"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nutella </a:t>
            </a:r>
            <a:r>
              <a:rPr lang="it-IT"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donut</a:t>
            </a:r>
            <a:endParaRPr lang="it-IT"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Sottotitolo 2"/>
          <p:cNvSpPr>
            <a:spLocks noGrp="1"/>
          </p:cNvSpPr>
          <p:nvPr>
            <p:ph type="subTitle" idx="1"/>
          </p:nvPr>
        </p:nvSpPr>
        <p:spPr>
          <a:xfrm>
            <a:off x="1524000" y="1124744"/>
            <a:ext cx="9144000" cy="5733256"/>
          </a:xfrm>
        </p:spPr>
        <p:txBody>
          <a:bodyPr>
            <a:normAutofit/>
          </a:bodyPr>
          <a:lstStyle/>
          <a:p>
            <a:pPr algn="l"/>
            <a:endParaRPr lang="it-IT" dirty="0"/>
          </a:p>
          <a:p>
            <a:pPr algn="l"/>
            <a:endParaRPr lang="it-IT" dirty="0"/>
          </a:p>
          <a:p>
            <a:pPr algn="l">
              <a:buFont typeface="Arial" pitchFamily="34" charset="0"/>
              <a:buChar char="•"/>
            </a:pPr>
            <a:r>
              <a:rPr lang="it-IT" dirty="0">
                <a:solidFill>
                  <a:schemeClr val="tx1"/>
                </a:solidFill>
                <a:effectLst>
                  <a:outerShdw blurRad="38100" dist="38100" dir="2700000" algn="tl">
                    <a:srgbClr val="000000">
                      <a:alpha val="43137"/>
                    </a:srgbClr>
                  </a:outerShdw>
                </a:effectLst>
              </a:rPr>
              <a:t>A 125 g </a:t>
            </a:r>
            <a:r>
              <a:rPr lang="it-IT" dirty="0" err="1">
                <a:solidFill>
                  <a:schemeClr val="tx1"/>
                </a:solidFill>
                <a:effectLst>
                  <a:outerShdw blurRad="38100" dist="38100" dir="2700000" algn="tl">
                    <a:srgbClr val="000000">
                      <a:alpha val="43137"/>
                    </a:srgbClr>
                  </a:outerShdw>
                </a:effectLst>
              </a:rPr>
              <a:t>jar</a:t>
            </a:r>
            <a:r>
              <a:rPr lang="it-IT" dirty="0">
                <a:solidFill>
                  <a:schemeClr val="tx1"/>
                </a:solidFill>
                <a:effectLst>
                  <a:outerShdw blurRad="38100" dist="38100" dir="2700000" algn="tl">
                    <a:srgbClr val="000000">
                      <a:alpha val="43137"/>
                    </a:srgbClr>
                  </a:outerShdw>
                </a:effectLst>
              </a:rPr>
              <a:t> of </a:t>
            </a:r>
            <a:r>
              <a:rPr lang="it-IT" dirty="0" err="1">
                <a:solidFill>
                  <a:schemeClr val="tx1"/>
                </a:solidFill>
                <a:effectLst>
                  <a:outerShdw blurRad="38100" dist="38100" dir="2700000" algn="tl">
                    <a:srgbClr val="000000">
                      <a:alpha val="43137"/>
                    </a:srgbClr>
                  </a:outerShdw>
                </a:effectLst>
              </a:rPr>
              <a:t>whole</a:t>
            </a:r>
            <a:r>
              <a:rPr lang="it-IT" dirty="0">
                <a:solidFill>
                  <a:schemeClr val="tx1"/>
                </a:solidFill>
                <a:effectLst>
                  <a:outerShdw blurRad="38100" dist="38100" dir="2700000" algn="tl">
                    <a:srgbClr val="000000">
                      <a:alpha val="43137"/>
                    </a:srgbClr>
                  </a:outerShdw>
                </a:effectLst>
              </a:rPr>
              <a:t> white yogurt</a:t>
            </a:r>
          </a:p>
          <a:p>
            <a:pPr algn="l">
              <a:buFont typeface="Arial" pitchFamily="34" charset="0"/>
              <a:buChar char="•"/>
            </a:pPr>
            <a:r>
              <a:rPr lang="it-IT" dirty="0">
                <a:solidFill>
                  <a:schemeClr val="tx1"/>
                </a:solidFill>
                <a:effectLst>
                  <a:outerShdw blurRad="38100" dist="38100" dir="2700000" algn="tl">
                    <a:srgbClr val="000000">
                      <a:alpha val="43137"/>
                    </a:srgbClr>
                  </a:outerShdw>
                </a:effectLst>
              </a:rPr>
              <a:t>200 g </a:t>
            </a:r>
            <a:r>
              <a:rPr lang="it-IT" dirty="0" err="1">
                <a:solidFill>
                  <a:schemeClr val="tx1"/>
                </a:solidFill>
                <a:effectLst>
                  <a:outerShdw blurRad="38100" dist="38100" dir="2700000" algn="tl">
                    <a:srgbClr val="000000">
                      <a:alpha val="43137"/>
                    </a:srgbClr>
                  </a:outerShdw>
                </a:effectLst>
              </a:rPr>
              <a:t>of</a:t>
            </a:r>
            <a:r>
              <a:rPr lang="it-IT" dirty="0">
                <a:solidFill>
                  <a:schemeClr val="tx1"/>
                </a:solidFill>
                <a:effectLst>
                  <a:outerShdw blurRad="38100" dist="38100" dir="2700000" algn="tl">
                    <a:srgbClr val="000000">
                      <a:alpha val="43137"/>
                    </a:srgbClr>
                  </a:outerShdw>
                </a:effectLst>
              </a:rPr>
              <a:t> </a:t>
            </a:r>
            <a:r>
              <a:rPr lang="it-IT" dirty="0" err="1">
                <a:solidFill>
                  <a:schemeClr val="tx1"/>
                </a:solidFill>
                <a:effectLst>
                  <a:outerShdw blurRad="38100" dist="38100" dir="2700000" algn="tl">
                    <a:srgbClr val="000000">
                      <a:alpha val="43137"/>
                    </a:srgbClr>
                  </a:outerShdw>
                </a:effectLst>
              </a:rPr>
              <a:t>sugar</a:t>
            </a:r>
            <a:endParaRPr lang="it-IT" dirty="0">
              <a:solidFill>
                <a:schemeClr val="tx1"/>
              </a:solidFill>
              <a:effectLst>
                <a:outerShdw blurRad="38100" dist="38100" dir="2700000" algn="tl">
                  <a:srgbClr val="000000">
                    <a:alpha val="43137"/>
                  </a:srgbClr>
                </a:outerShdw>
              </a:effectLst>
            </a:endParaRPr>
          </a:p>
          <a:p>
            <a:pPr algn="l">
              <a:buFont typeface="Arial" pitchFamily="34" charset="0"/>
              <a:buChar char="•"/>
            </a:pPr>
            <a:r>
              <a:rPr lang="it-IT" dirty="0">
                <a:solidFill>
                  <a:schemeClr val="tx1"/>
                </a:solidFill>
                <a:effectLst>
                  <a:outerShdw blurRad="38100" dist="38100" dir="2700000" algn="tl">
                    <a:srgbClr val="000000">
                      <a:alpha val="43137"/>
                    </a:srgbClr>
                  </a:outerShdw>
                </a:effectLst>
              </a:rPr>
              <a:t>3 </a:t>
            </a:r>
            <a:r>
              <a:rPr lang="it-IT" dirty="0" err="1">
                <a:solidFill>
                  <a:schemeClr val="tx1"/>
                </a:solidFill>
                <a:effectLst>
                  <a:outerShdw blurRad="38100" dist="38100" dir="2700000" algn="tl">
                    <a:srgbClr val="000000">
                      <a:alpha val="43137"/>
                    </a:srgbClr>
                  </a:outerShdw>
                </a:effectLst>
              </a:rPr>
              <a:t>eggs</a:t>
            </a:r>
            <a:endParaRPr lang="it-IT" dirty="0">
              <a:solidFill>
                <a:schemeClr val="tx1"/>
              </a:solidFill>
              <a:effectLst>
                <a:outerShdw blurRad="38100" dist="38100" dir="2700000" algn="tl">
                  <a:srgbClr val="000000">
                    <a:alpha val="43137"/>
                  </a:srgbClr>
                </a:outerShdw>
              </a:effectLst>
            </a:endParaRPr>
          </a:p>
          <a:p>
            <a:pPr algn="l">
              <a:buFont typeface="Arial" pitchFamily="34" charset="0"/>
              <a:buChar char="•"/>
            </a:pPr>
            <a:r>
              <a:rPr lang="it-IT" dirty="0">
                <a:solidFill>
                  <a:schemeClr val="tx1"/>
                </a:solidFill>
                <a:effectLst>
                  <a:outerShdw blurRad="38100" dist="38100" dir="2700000" algn="tl">
                    <a:srgbClr val="000000">
                      <a:alpha val="43137"/>
                    </a:srgbClr>
                  </a:outerShdw>
                </a:effectLst>
              </a:rPr>
              <a:t>100 ml </a:t>
            </a:r>
            <a:r>
              <a:rPr lang="it-IT" dirty="0" err="1">
                <a:solidFill>
                  <a:schemeClr val="tx1"/>
                </a:solidFill>
                <a:effectLst>
                  <a:outerShdw blurRad="38100" dist="38100" dir="2700000" algn="tl">
                    <a:srgbClr val="000000">
                      <a:alpha val="43137"/>
                    </a:srgbClr>
                  </a:outerShdw>
                </a:effectLst>
              </a:rPr>
              <a:t>peanut</a:t>
            </a:r>
            <a:r>
              <a:rPr lang="it-IT" dirty="0">
                <a:solidFill>
                  <a:schemeClr val="tx1"/>
                </a:solidFill>
                <a:effectLst>
                  <a:outerShdw blurRad="38100" dist="38100" dir="2700000" algn="tl">
                    <a:srgbClr val="000000">
                      <a:alpha val="43137"/>
                    </a:srgbClr>
                  </a:outerShdw>
                </a:effectLst>
              </a:rPr>
              <a:t> oil</a:t>
            </a:r>
          </a:p>
          <a:p>
            <a:pPr algn="l">
              <a:buFont typeface="Arial" pitchFamily="34" charset="0"/>
              <a:buChar char="•"/>
            </a:pPr>
            <a:r>
              <a:rPr lang="it-IT" dirty="0">
                <a:solidFill>
                  <a:schemeClr val="tx1"/>
                </a:solidFill>
                <a:effectLst>
                  <a:outerShdw blurRad="38100" dist="38100" dir="2700000" algn="tl">
                    <a:srgbClr val="000000">
                      <a:alpha val="43137"/>
                    </a:srgbClr>
                  </a:outerShdw>
                </a:effectLst>
              </a:rPr>
              <a:t>280/300 gr of  </a:t>
            </a:r>
            <a:r>
              <a:rPr lang="it-IT" dirty="0" err="1">
                <a:solidFill>
                  <a:schemeClr val="tx1"/>
                </a:solidFill>
                <a:effectLst>
                  <a:outerShdw blurRad="38100" dist="38100" dir="2700000" algn="tl">
                    <a:srgbClr val="000000">
                      <a:alpha val="43137"/>
                    </a:srgbClr>
                  </a:outerShdw>
                </a:effectLst>
              </a:rPr>
              <a:t>flour</a:t>
            </a:r>
            <a:r>
              <a:rPr lang="it-IT" dirty="0">
                <a:solidFill>
                  <a:schemeClr val="tx1"/>
                </a:solidFill>
                <a:effectLst>
                  <a:outerShdw blurRad="38100" dist="38100" dir="2700000" algn="tl">
                    <a:srgbClr val="000000">
                      <a:alpha val="43137"/>
                    </a:srgbClr>
                  </a:outerShdw>
                </a:effectLst>
              </a:rPr>
              <a:t> 00</a:t>
            </a:r>
          </a:p>
          <a:p>
            <a:pPr algn="l">
              <a:buFont typeface="Arial" pitchFamily="34" charset="0"/>
              <a:buChar char="•"/>
            </a:pPr>
            <a:r>
              <a:rPr lang="it-IT" dirty="0">
                <a:solidFill>
                  <a:schemeClr val="tx1"/>
                </a:solidFill>
                <a:effectLst>
                  <a:outerShdw blurRad="38100" dist="38100" dir="2700000" algn="tl">
                    <a:srgbClr val="000000">
                      <a:alpha val="43137"/>
                    </a:srgbClr>
                  </a:outerShdw>
                </a:effectLst>
              </a:rPr>
              <a:t>1 </a:t>
            </a:r>
            <a:r>
              <a:rPr lang="it-IT" dirty="0" err="1">
                <a:solidFill>
                  <a:schemeClr val="tx1"/>
                </a:solidFill>
                <a:effectLst>
                  <a:outerShdw blurRad="38100" dist="38100" dir="2700000" algn="tl">
                    <a:srgbClr val="000000">
                      <a:alpha val="43137"/>
                    </a:srgbClr>
                  </a:outerShdw>
                </a:effectLst>
              </a:rPr>
              <a:t>lemon</a:t>
            </a:r>
            <a:r>
              <a:rPr lang="it-IT" dirty="0">
                <a:solidFill>
                  <a:schemeClr val="tx1"/>
                </a:solidFill>
                <a:effectLst>
                  <a:outerShdw blurRad="38100" dist="38100" dir="2700000" algn="tl">
                    <a:srgbClr val="000000">
                      <a:alpha val="43137"/>
                    </a:srgbClr>
                  </a:outerShdw>
                </a:effectLst>
              </a:rPr>
              <a:t> </a:t>
            </a:r>
            <a:r>
              <a:rPr lang="it-IT" dirty="0" err="1">
                <a:solidFill>
                  <a:schemeClr val="tx1"/>
                </a:solidFill>
                <a:effectLst>
                  <a:outerShdw blurRad="38100" dist="38100" dir="2700000" algn="tl">
                    <a:srgbClr val="000000">
                      <a:alpha val="43137"/>
                    </a:srgbClr>
                  </a:outerShdw>
                </a:effectLst>
              </a:rPr>
              <a:t>vial</a:t>
            </a:r>
            <a:endParaRPr lang="it-IT" dirty="0">
              <a:solidFill>
                <a:schemeClr val="tx1"/>
              </a:solidFill>
              <a:effectLst>
                <a:outerShdw blurRad="38100" dist="38100" dir="2700000" algn="tl">
                  <a:srgbClr val="000000">
                    <a:alpha val="43137"/>
                  </a:srgbClr>
                </a:outerShdw>
              </a:effectLst>
            </a:endParaRPr>
          </a:p>
          <a:p>
            <a:pPr algn="l">
              <a:buFont typeface="Arial" pitchFamily="34" charset="0"/>
              <a:buChar char="•"/>
            </a:pPr>
            <a:r>
              <a:rPr lang="it-IT" dirty="0">
                <a:solidFill>
                  <a:schemeClr val="tx1"/>
                </a:solidFill>
                <a:effectLst>
                  <a:outerShdw blurRad="38100" dist="38100" dir="2700000" algn="tl">
                    <a:srgbClr val="000000">
                      <a:alpha val="43137"/>
                    </a:srgbClr>
                  </a:outerShdw>
                </a:effectLst>
              </a:rPr>
              <a:t>1  </a:t>
            </a:r>
            <a:r>
              <a:rPr lang="it-IT" dirty="0" err="1">
                <a:solidFill>
                  <a:schemeClr val="tx1"/>
                </a:solidFill>
                <a:effectLst>
                  <a:outerShdw blurRad="38100" dist="38100" dir="2700000" algn="tl">
                    <a:srgbClr val="000000">
                      <a:alpha val="43137"/>
                    </a:srgbClr>
                  </a:outerShdw>
                </a:effectLst>
              </a:rPr>
              <a:t>sachet</a:t>
            </a:r>
            <a:r>
              <a:rPr lang="it-IT" dirty="0">
                <a:solidFill>
                  <a:schemeClr val="tx1"/>
                </a:solidFill>
                <a:effectLst>
                  <a:outerShdw blurRad="38100" dist="38100" dir="2700000" algn="tl">
                    <a:srgbClr val="000000">
                      <a:alpha val="43137"/>
                    </a:srgbClr>
                  </a:outerShdw>
                </a:effectLst>
              </a:rPr>
              <a:t> </a:t>
            </a:r>
            <a:r>
              <a:rPr lang="it-IT" dirty="0" err="1">
                <a:solidFill>
                  <a:schemeClr val="tx1"/>
                </a:solidFill>
                <a:effectLst>
                  <a:outerShdw blurRad="38100" dist="38100" dir="2700000" algn="tl">
                    <a:srgbClr val="000000">
                      <a:alpha val="43137"/>
                    </a:srgbClr>
                  </a:outerShdw>
                </a:effectLst>
              </a:rPr>
              <a:t>of</a:t>
            </a:r>
            <a:r>
              <a:rPr lang="it-IT" dirty="0">
                <a:solidFill>
                  <a:schemeClr val="tx1"/>
                </a:solidFill>
                <a:effectLst>
                  <a:outerShdw blurRad="38100" dist="38100" dir="2700000" algn="tl">
                    <a:srgbClr val="000000">
                      <a:alpha val="43137"/>
                    </a:srgbClr>
                  </a:outerShdw>
                </a:effectLst>
              </a:rPr>
              <a:t> </a:t>
            </a:r>
            <a:r>
              <a:rPr lang="it-IT" dirty="0" err="1">
                <a:solidFill>
                  <a:schemeClr val="tx1"/>
                </a:solidFill>
                <a:effectLst>
                  <a:outerShdw blurRad="38100" dist="38100" dir="2700000" algn="tl">
                    <a:srgbClr val="000000">
                      <a:alpha val="43137"/>
                    </a:srgbClr>
                  </a:outerShdw>
                </a:effectLst>
              </a:rPr>
              <a:t>yeast</a:t>
            </a:r>
            <a:endParaRPr lang="it-IT" dirty="0">
              <a:solidFill>
                <a:schemeClr val="tx1"/>
              </a:solidFill>
              <a:effectLst>
                <a:outerShdw blurRad="38100" dist="38100" dir="2700000" algn="tl">
                  <a:srgbClr val="000000">
                    <a:alpha val="43137"/>
                  </a:srgbClr>
                </a:outerShdw>
              </a:effectLst>
            </a:endParaRPr>
          </a:p>
          <a:p>
            <a:pPr algn="l">
              <a:buFont typeface="Arial" pitchFamily="34" charset="0"/>
              <a:buChar char="•"/>
            </a:pPr>
            <a:r>
              <a:rPr lang="it-IT" dirty="0">
                <a:solidFill>
                  <a:schemeClr val="tx1"/>
                </a:solidFill>
                <a:effectLst>
                  <a:outerShdw blurRad="38100" dist="38100" dir="2700000" algn="tl">
                    <a:srgbClr val="000000">
                      <a:alpha val="43137"/>
                    </a:srgbClr>
                  </a:outerShdw>
                </a:effectLst>
              </a:rPr>
              <a:t> </a:t>
            </a:r>
            <a:r>
              <a:rPr lang="it-IT" dirty="0" err="1">
                <a:solidFill>
                  <a:schemeClr val="tx1"/>
                </a:solidFill>
                <a:effectLst>
                  <a:outerShdw blurRad="38100" dist="38100" dir="2700000" algn="tl">
                    <a:srgbClr val="000000">
                      <a:alpha val="43137"/>
                    </a:srgbClr>
                  </a:outerShdw>
                </a:effectLst>
              </a:rPr>
              <a:t>Enough</a:t>
            </a:r>
            <a:r>
              <a:rPr lang="it-IT" dirty="0">
                <a:solidFill>
                  <a:schemeClr val="tx1"/>
                </a:solidFill>
                <a:effectLst>
                  <a:outerShdw blurRad="38100" dist="38100" dir="2700000" algn="tl">
                    <a:srgbClr val="000000">
                      <a:alpha val="43137"/>
                    </a:srgbClr>
                  </a:outerShdw>
                </a:effectLst>
              </a:rPr>
              <a:t> of nutella</a:t>
            </a:r>
          </a:p>
        </p:txBody>
      </p:sp>
      <p:sp>
        <p:nvSpPr>
          <p:cNvPr id="5" name="Rettangolo 4"/>
          <p:cNvSpPr/>
          <p:nvPr/>
        </p:nvSpPr>
        <p:spPr>
          <a:xfrm>
            <a:off x="1524000" y="1196752"/>
            <a:ext cx="5364088"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spc="50" dirty="0">
                <a:ln w="11430"/>
                <a:gradFill>
                  <a:gsLst>
                    <a:gs pos="25000">
                      <a:srgbClr val="009DD9">
                        <a:satMod val="155000"/>
                      </a:srgbClr>
                    </a:gs>
                    <a:gs pos="100000">
                      <a:srgbClr val="009DD9">
                        <a:shade val="45000"/>
                        <a:satMod val="165000"/>
                      </a:srgbClr>
                    </a:gs>
                  </a:gsLst>
                  <a:lin ang="5400000"/>
                </a:gradFill>
                <a:effectLst>
                  <a:outerShdw blurRad="76200" dist="50800" dir="5400000" algn="tl" rotWithShape="0">
                    <a:srgbClr val="000000">
                      <a:alpha val="65000"/>
                    </a:srgbClr>
                  </a:outerShdw>
                </a:effectLst>
                <a:latin typeface="Constantia"/>
              </a:rPr>
              <a:t>INGREDIENTS</a:t>
            </a:r>
          </a:p>
        </p:txBody>
      </p:sp>
      <p:sp>
        <p:nvSpPr>
          <p:cNvPr id="4" name="CasellaDiTesto 3">
            <a:extLst>
              <a:ext uri="{FF2B5EF4-FFF2-40B4-BE49-F238E27FC236}">
                <a16:creationId xmlns:a16="http://schemas.microsoft.com/office/drawing/2014/main" id="{B462E1D4-18B8-42C3-A33C-0470102CE2A4}"/>
              </a:ext>
            </a:extLst>
          </p:cNvPr>
          <p:cNvSpPr txBox="1"/>
          <p:nvPr/>
        </p:nvSpPr>
        <p:spPr>
          <a:xfrm>
            <a:off x="8375374" y="5910470"/>
            <a:ext cx="2292626" cy="371060"/>
          </a:xfrm>
          <a:prstGeom prst="rect">
            <a:avLst/>
          </a:prstGeom>
          <a:noFill/>
        </p:spPr>
        <p:txBody>
          <a:bodyPr wrap="square" rtlCol="0">
            <a:spAutoFit/>
          </a:bodyPr>
          <a:lstStyle/>
          <a:p>
            <a:r>
              <a:rPr lang="it-IT" dirty="0"/>
              <a:t>To be </a:t>
            </a:r>
            <a:r>
              <a:rPr lang="it-IT" dirty="0" err="1"/>
              <a:t>continued</a:t>
            </a:r>
            <a:endParaRPr lang="it-IT" dirty="0"/>
          </a:p>
        </p:txBody>
      </p:sp>
    </p:spTree>
  </p:cSld>
  <p:clrMapOvr>
    <a:masterClrMapping/>
  </p:clrMapOvr>
  <p:transition>
    <p:dissolv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74638"/>
            <a:ext cx="8229600" cy="778098"/>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PREPARATION</a:t>
            </a:r>
          </a:p>
        </p:txBody>
      </p:sp>
      <p:sp>
        <p:nvSpPr>
          <p:cNvPr id="3" name="Segnaposto contenuto 2"/>
          <p:cNvSpPr>
            <a:spLocks noGrp="1"/>
          </p:cNvSpPr>
          <p:nvPr>
            <p:ph idx="1"/>
          </p:nvPr>
        </p:nvSpPr>
        <p:spPr>
          <a:xfrm>
            <a:off x="1524000" y="908720"/>
            <a:ext cx="9144000" cy="5949280"/>
          </a:xfrm>
        </p:spPr>
        <p:txBody>
          <a:bodyPr/>
          <a:lstStyle/>
          <a:p>
            <a:pPr>
              <a:buFontTx/>
              <a:buChar char="-"/>
            </a:pPr>
            <a:r>
              <a:rPr lang="it-IT" dirty="0"/>
              <a:t>Use a silicone </a:t>
            </a:r>
            <a:r>
              <a:rPr lang="it-IT" dirty="0" err="1"/>
              <a:t>mold</a:t>
            </a:r>
            <a:r>
              <a:rPr lang="it-IT" dirty="0"/>
              <a:t> or the </a:t>
            </a:r>
            <a:r>
              <a:rPr lang="it-IT" dirty="0" err="1"/>
              <a:t>ice</a:t>
            </a:r>
            <a:r>
              <a:rPr lang="it-IT" dirty="0"/>
              <a:t> </a:t>
            </a:r>
            <a:r>
              <a:rPr lang="it-IT" dirty="0" err="1"/>
              <a:t>cubes</a:t>
            </a:r>
            <a:r>
              <a:rPr lang="it-IT" dirty="0"/>
              <a:t> </a:t>
            </a:r>
            <a:r>
              <a:rPr lang="it-IT" dirty="0" err="1"/>
              <a:t>mold</a:t>
            </a:r>
            <a:r>
              <a:rPr lang="it-IT" dirty="0"/>
              <a:t>, pour the nutella and </a:t>
            </a:r>
            <a:r>
              <a:rPr lang="it-IT" dirty="0" err="1"/>
              <a:t>freeze</a:t>
            </a:r>
            <a:r>
              <a:rPr lang="it-IT" dirty="0"/>
              <a:t> </a:t>
            </a:r>
            <a:r>
              <a:rPr lang="it-IT" dirty="0" err="1"/>
              <a:t>it</a:t>
            </a:r>
            <a:r>
              <a:rPr lang="it-IT" dirty="0"/>
              <a:t> for at </a:t>
            </a:r>
            <a:r>
              <a:rPr lang="it-IT" dirty="0" err="1"/>
              <a:t>least</a:t>
            </a:r>
            <a:r>
              <a:rPr lang="it-IT" dirty="0"/>
              <a:t> 2 hours.</a:t>
            </a:r>
          </a:p>
          <a:p>
            <a:pPr>
              <a:buFontTx/>
              <a:buChar char="-"/>
            </a:pPr>
            <a:r>
              <a:rPr lang="it-IT" dirty="0"/>
              <a:t>Pour  the yogurt with the sugar and the </a:t>
            </a:r>
            <a:r>
              <a:rPr lang="it-IT" dirty="0" err="1"/>
              <a:t>eggs</a:t>
            </a:r>
            <a:r>
              <a:rPr lang="it-IT" dirty="0"/>
              <a:t> in a </a:t>
            </a:r>
            <a:r>
              <a:rPr lang="it-IT" dirty="0" err="1"/>
              <a:t>bowl</a:t>
            </a:r>
            <a:r>
              <a:rPr lang="it-IT" dirty="0"/>
              <a:t>, </a:t>
            </a:r>
            <a:r>
              <a:rPr lang="it-IT" dirty="0" err="1"/>
              <a:t>whisk</a:t>
            </a:r>
            <a:r>
              <a:rPr lang="it-IT" dirty="0"/>
              <a:t> with the mixer for at </a:t>
            </a:r>
            <a:r>
              <a:rPr lang="it-IT" dirty="0" err="1"/>
              <a:t>least</a:t>
            </a:r>
            <a:r>
              <a:rPr lang="it-IT" dirty="0"/>
              <a:t> 10 minutes, </a:t>
            </a:r>
            <a:r>
              <a:rPr lang="it-IT" dirty="0" err="1"/>
              <a:t>add</a:t>
            </a:r>
            <a:r>
              <a:rPr lang="it-IT" dirty="0"/>
              <a:t> the oil </a:t>
            </a:r>
            <a:r>
              <a:rPr lang="it-IT" dirty="0" err="1"/>
              <a:t>then</a:t>
            </a:r>
            <a:r>
              <a:rPr lang="it-IT" dirty="0"/>
              <a:t> the </a:t>
            </a:r>
            <a:r>
              <a:rPr lang="it-IT" dirty="0" err="1"/>
              <a:t>flour</a:t>
            </a:r>
            <a:r>
              <a:rPr lang="it-IT" dirty="0"/>
              <a:t> a </a:t>
            </a:r>
            <a:r>
              <a:rPr lang="it-IT" dirty="0" err="1"/>
              <a:t>little</a:t>
            </a:r>
            <a:r>
              <a:rPr lang="it-IT" dirty="0"/>
              <a:t> at a time and continue to </a:t>
            </a:r>
            <a:r>
              <a:rPr lang="it-IT" dirty="0" err="1"/>
              <a:t>knead</a:t>
            </a:r>
            <a:r>
              <a:rPr lang="it-IT" dirty="0"/>
              <a:t> the </a:t>
            </a:r>
            <a:r>
              <a:rPr lang="it-IT" dirty="0" err="1"/>
              <a:t>dough</a:t>
            </a:r>
            <a:r>
              <a:rPr lang="it-IT" dirty="0"/>
              <a:t> .</a:t>
            </a:r>
          </a:p>
          <a:p>
            <a:pPr>
              <a:buFontTx/>
              <a:buChar char="-"/>
            </a:pPr>
            <a:r>
              <a:rPr lang="it-IT" dirty="0" err="1"/>
              <a:t>Finally</a:t>
            </a:r>
            <a:r>
              <a:rPr lang="it-IT" dirty="0"/>
              <a:t> </a:t>
            </a:r>
            <a:r>
              <a:rPr lang="it-IT" dirty="0" err="1"/>
              <a:t>add</a:t>
            </a:r>
            <a:r>
              <a:rPr lang="it-IT" dirty="0"/>
              <a:t> the aroma with the </a:t>
            </a:r>
            <a:r>
              <a:rPr lang="it-IT" dirty="0" err="1"/>
              <a:t>sifted</a:t>
            </a:r>
            <a:r>
              <a:rPr lang="it-IT" dirty="0"/>
              <a:t> </a:t>
            </a:r>
            <a:r>
              <a:rPr lang="it-IT" dirty="0" err="1"/>
              <a:t>yeast</a:t>
            </a:r>
            <a:r>
              <a:rPr lang="it-IT" dirty="0"/>
              <a:t> .</a:t>
            </a:r>
          </a:p>
          <a:p>
            <a:pPr>
              <a:buFontTx/>
              <a:buChar char="-"/>
            </a:pPr>
            <a:r>
              <a:rPr lang="it-IT" dirty="0"/>
              <a:t>Pour ¾  of the </a:t>
            </a:r>
            <a:r>
              <a:rPr lang="it-IT" dirty="0" err="1"/>
              <a:t>dough</a:t>
            </a:r>
            <a:r>
              <a:rPr lang="it-IT" dirty="0"/>
              <a:t>  </a:t>
            </a:r>
            <a:r>
              <a:rPr lang="it-IT" dirty="0" err="1"/>
              <a:t>into</a:t>
            </a:r>
            <a:r>
              <a:rPr lang="it-IT" dirty="0"/>
              <a:t> the </a:t>
            </a:r>
            <a:r>
              <a:rPr lang="it-IT" dirty="0" err="1"/>
              <a:t>mold</a:t>
            </a:r>
            <a:r>
              <a:rPr lang="it-IT" dirty="0"/>
              <a:t>, </a:t>
            </a:r>
            <a:r>
              <a:rPr lang="it-IT" dirty="0" err="1"/>
              <a:t>add</a:t>
            </a:r>
            <a:r>
              <a:rPr lang="it-IT" dirty="0"/>
              <a:t> the </a:t>
            </a:r>
            <a:r>
              <a:rPr lang="it-IT" dirty="0" err="1"/>
              <a:t>cubes</a:t>
            </a:r>
            <a:r>
              <a:rPr lang="it-IT" dirty="0"/>
              <a:t> of nutella and the </a:t>
            </a:r>
            <a:r>
              <a:rPr lang="it-IT" dirty="0" err="1"/>
              <a:t>remaining</a:t>
            </a:r>
            <a:r>
              <a:rPr lang="it-IT" dirty="0"/>
              <a:t> part of the </a:t>
            </a:r>
            <a:r>
              <a:rPr lang="it-IT" dirty="0" err="1"/>
              <a:t>dough</a:t>
            </a:r>
            <a:r>
              <a:rPr lang="it-IT" dirty="0"/>
              <a:t>.</a:t>
            </a:r>
          </a:p>
          <a:p>
            <a:pPr>
              <a:buFontTx/>
              <a:buChar char="-"/>
            </a:pPr>
            <a:r>
              <a:rPr lang="it-IT" dirty="0"/>
              <a:t>Cook for 40 minutes, </a:t>
            </a:r>
            <a:r>
              <a:rPr lang="it-IT" dirty="0" err="1"/>
              <a:t>try</a:t>
            </a:r>
            <a:r>
              <a:rPr lang="it-IT" dirty="0"/>
              <a:t> with  a </a:t>
            </a:r>
            <a:r>
              <a:rPr lang="it-IT" dirty="0" err="1"/>
              <a:t>toothpick</a:t>
            </a:r>
            <a:r>
              <a:rPr lang="it-IT" dirty="0"/>
              <a:t>; cool and turn the cake </a:t>
            </a:r>
            <a:r>
              <a:rPr lang="it-IT" dirty="0" err="1"/>
              <a:t>upside</a:t>
            </a:r>
            <a:r>
              <a:rPr lang="it-IT" dirty="0"/>
              <a:t> down.</a:t>
            </a:r>
          </a:p>
          <a:p>
            <a:pPr>
              <a:buFontTx/>
              <a:buChar char="-"/>
            </a:pPr>
            <a:endParaRPr lang="it-IT" dirty="0"/>
          </a:p>
          <a:p>
            <a:pPr marL="0" indent="0" algn="r">
              <a:buNone/>
            </a:pPr>
            <a:r>
              <a:rPr lang="it-IT" dirty="0"/>
              <a:t>To be </a:t>
            </a:r>
            <a:r>
              <a:rPr lang="it-IT" dirty="0" err="1"/>
              <a:t>continued</a:t>
            </a:r>
            <a:endParaRPr lang="it-IT" dirty="0"/>
          </a:p>
        </p:txBody>
      </p:sp>
    </p:spTree>
  </p:cSld>
  <p:clrMapOvr>
    <a:masterClrMapping/>
  </p:clrMapOvr>
  <p:transition>
    <p:strips dir="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259632"/>
            <a:ext cx="8229600" cy="72008"/>
          </a:xfrm>
        </p:spPr>
        <p:txBody>
          <a:bodyPr>
            <a:normAutofit fontScale="90000"/>
          </a:bodyPr>
          <a:lstStyle/>
          <a:p>
            <a:endParaRPr lang="it-IT" dirty="0"/>
          </a:p>
        </p:txBody>
      </p:sp>
      <p:pic>
        <p:nvPicPr>
          <p:cNvPr id="4" name="Segnaposto contenuto 3" descr="C:\Users\Asus\Downloads\ciambella.jpg"/>
          <p:cNvPicPr>
            <a:picLocks noGrp="1"/>
          </p:cNvPicPr>
          <p:nvPr>
            <p:ph idx="1"/>
          </p:nvPr>
        </p:nvPicPr>
        <p:blipFill>
          <a:blip r:embed="rId2" cstate="print"/>
          <a:srcRect/>
          <a:stretch>
            <a:fillRect/>
          </a:stretch>
        </p:blipFill>
        <p:spPr bwMode="auto">
          <a:xfrm>
            <a:off x="1524000" y="1628801"/>
            <a:ext cx="3892252" cy="3744415"/>
          </a:xfrm>
          <a:prstGeom prst="rect">
            <a:avLst/>
          </a:prstGeom>
          <a:noFill/>
          <a:ln w="9525">
            <a:noFill/>
            <a:miter lim="800000"/>
            <a:headEnd/>
            <a:tailEnd/>
          </a:ln>
        </p:spPr>
      </p:pic>
      <p:sp>
        <p:nvSpPr>
          <p:cNvPr id="6" name="Rettangolo 5"/>
          <p:cNvSpPr/>
          <p:nvPr/>
        </p:nvSpPr>
        <p:spPr>
          <a:xfrm>
            <a:off x="4079776" y="404664"/>
            <a:ext cx="3925814" cy="923330"/>
          </a:xfrm>
          <a:prstGeom prst="rect">
            <a:avLst/>
          </a:prstGeom>
        </p:spPr>
        <p:txBody>
          <a:bodyPr wrap="square">
            <a:spAutoFit/>
          </a:bodyPr>
          <a:lstStyle/>
          <a:p>
            <a:pPr algn="ctr"/>
            <a:r>
              <a:rPr lang="it-IT" sz="5400" b="1" spc="300" dirty="0" err="1">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Constantia"/>
              </a:rPr>
              <a:t>photos</a:t>
            </a:r>
            <a:endParaRPr lang="it-IT"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Constantia"/>
            </a:endParaRPr>
          </a:p>
        </p:txBody>
      </p:sp>
      <p:pic>
        <p:nvPicPr>
          <p:cNvPr id="1026" name="Picture 2" descr="C:\Users\Asus\Downloads\ciambella 2.jpg"/>
          <p:cNvPicPr>
            <a:picLocks noChangeAspect="1" noChangeArrowheads="1"/>
          </p:cNvPicPr>
          <p:nvPr/>
        </p:nvPicPr>
        <p:blipFill>
          <a:blip r:embed="rId3" cstate="print"/>
          <a:srcRect/>
          <a:stretch>
            <a:fillRect/>
          </a:stretch>
        </p:blipFill>
        <p:spPr bwMode="auto">
          <a:xfrm>
            <a:off x="5807968" y="1556792"/>
            <a:ext cx="3600400" cy="3672408"/>
          </a:xfrm>
          <a:prstGeom prst="rect">
            <a:avLst/>
          </a:prstGeom>
          <a:noFill/>
        </p:spPr>
      </p:pic>
      <p:sp>
        <p:nvSpPr>
          <p:cNvPr id="3" name="CasellaDiTesto 2">
            <a:extLst>
              <a:ext uri="{FF2B5EF4-FFF2-40B4-BE49-F238E27FC236}">
                <a16:creationId xmlns:a16="http://schemas.microsoft.com/office/drawing/2014/main" id="{864626C4-ED44-490D-9B6B-707D6A2D86CD}"/>
              </a:ext>
            </a:extLst>
          </p:cNvPr>
          <p:cNvSpPr txBox="1"/>
          <p:nvPr/>
        </p:nvSpPr>
        <p:spPr>
          <a:xfrm>
            <a:off x="4079776" y="5870713"/>
            <a:ext cx="3314937" cy="369332"/>
          </a:xfrm>
          <a:prstGeom prst="rect">
            <a:avLst/>
          </a:prstGeom>
          <a:noFill/>
        </p:spPr>
        <p:txBody>
          <a:bodyPr wrap="square" rtlCol="0">
            <a:spAutoFit/>
          </a:bodyPr>
          <a:lstStyle/>
          <a:p>
            <a:r>
              <a:rPr lang="it-IT" dirty="0"/>
              <a:t>(Marika Angeli)</a:t>
            </a:r>
          </a:p>
        </p:txBody>
      </p:sp>
    </p:spTree>
  </p:cSld>
  <p:clrMapOvr>
    <a:masterClrMapping/>
  </p:clrMapOvr>
  <p:transition>
    <p:newsflash/>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397EFFE-2DA1-44F3-B510-7A1B38939784}"/>
              </a:ext>
            </a:extLst>
          </p:cNvPr>
          <p:cNvSpPr txBox="1"/>
          <p:nvPr/>
        </p:nvSpPr>
        <p:spPr>
          <a:xfrm>
            <a:off x="3049898" y="2587001"/>
            <a:ext cx="6461809" cy="3613988"/>
          </a:xfrm>
          <a:prstGeom prst="rect">
            <a:avLst/>
          </a:prstGeom>
          <a:noFill/>
          <a:ln>
            <a:noFill/>
          </a:ln>
        </p:spPr>
        <p:txBody>
          <a:bodyPr vert="horz" wrap="square" lIns="81646" tIns="40823" rIns="81646" bIns="40823" anchorCtr="0" compatLnSpc="0">
            <a:spAutoFit/>
          </a:bodyPr>
          <a:lstStyle/>
          <a:p>
            <a:pPr defTabSz="829544" hangingPunct="0"/>
            <a:r>
              <a:rPr lang="it-IT" sz="2177" dirty="0" err="1">
                <a:solidFill>
                  <a:prstClr val="black"/>
                </a:solidFill>
                <a:latin typeface="Liberation Sans" pitchFamily="18"/>
                <a:ea typeface="Segoe UI" pitchFamily="2"/>
                <a:cs typeface="Tahoma" pitchFamily="2"/>
              </a:rPr>
              <a:t>Ingredients</a:t>
            </a:r>
            <a:r>
              <a:rPr lang="it-IT" sz="2177" dirty="0">
                <a:solidFill>
                  <a:prstClr val="black"/>
                </a:solidFill>
                <a:latin typeface="Liberation Sans" pitchFamily="18"/>
                <a:ea typeface="Segoe UI" pitchFamily="2"/>
                <a:cs typeface="Tahoma" pitchFamily="2"/>
              </a:rPr>
              <a:t> (for 4-6 people):</a:t>
            </a:r>
          </a:p>
          <a:p>
            <a:pPr defTabSz="829544" hangingPunct="0"/>
            <a:endParaRPr lang="it-IT" sz="2177" dirty="0">
              <a:solidFill>
                <a:prstClr val="black"/>
              </a:solidFill>
              <a:latin typeface="Liberation Sans" pitchFamily="18"/>
              <a:ea typeface="Segoe UI" pitchFamily="2"/>
              <a:cs typeface="Tahoma" pitchFamily="2"/>
            </a:endParaRPr>
          </a:p>
          <a:p>
            <a:pPr defTabSz="829544" hangingPunct="0">
              <a:buSzPct val="45000"/>
              <a:buFont typeface="StarSymbol"/>
              <a:buChar char="●"/>
            </a:pPr>
            <a:r>
              <a:rPr lang="it-IT" sz="2177" dirty="0">
                <a:solidFill>
                  <a:prstClr val="black"/>
                </a:solidFill>
                <a:latin typeface="Liberation Sans" pitchFamily="18"/>
                <a:ea typeface="Segoe UI" pitchFamily="2"/>
                <a:cs typeface="Tahoma" pitchFamily="2"/>
              </a:rPr>
              <a:t>350g </a:t>
            </a:r>
            <a:r>
              <a:rPr lang="it-IT" sz="2177" dirty="0" err="1">
                <a:solidFill>
                  <a:prstClr val="black"/>
                </a:solidFill>
                <a:latin typeface="Liberation Sans" pitchFamily="18"/>
                <a:ea typeface="Segoe UI" pitchFamily="2"/>
                <a:cs typeface="Tahoma" pitchFamily="2"/>
              </a:rPr>
              <a:t>canned</a:t>
            </a:r>
            <a:r>
              <a:rPr lang="it-IT" sz="2177" dirty="0">
                <a:solidFill>
                  <a:prstClr val="black"/>
                </a:solidFill>
                <a:latin typeface="Liberation Sans" pitchFamily="18"/>
                <a:ea typeface="Segoe UI" pitchFamily="2"/>
                <a:cs typeface="Tahoma" pitchFamily="2"/>
              </a:rPr>
              <a:t> </a:t>
            </a:r>
            <a:r>
              <a:rPr lang="it-IT" sz="2177" dirty="0" err="1">
                <a:solidFill>
                  <a:prstClr val="black"/>
                </a:solidFill>
                <a:latin typeface="Liberation Sans" pitchFamily="18"/>
                <a:ea typeface="Segoe UI" pitchFamily="2"/>
                <a:cs typeface="Tahoma" pitchFamily="2"/>
              </a:rPr>
              <a:t>tuna</a:t>
            </a:r>
            <a:endParaRPr lang="it-IT" sz="2177" dirty="0">
              <a:solidFill>
                <a:prstClr val="black"/>
              </a:solidFill>
              <a:latin typeface="Liberation Sans" pitchFamily="18"/>
              <a:ea typeface="Segoe UI" pitchFamily="2"/>
              <a:cs typeface="Tahoma" pitchFamily="2"/>
            </a:endParaRPr>
          </a:p>
          <a:p>
            <a:pPr defTabSz="829544" hangingPunct="0">
              <a:buSzPct val="45000"/>
              <a:buFont typeface="StarSymbol"/>
              <a:buChar char="●"/>
            </a:pPr>
            <a:r>
              <a:rPr lang="it-IT" sz="2177" dirty="0">
                <a:solidFill>
                  <a:prstClr val="black"/>
                </a:solidFill>
                <a:latin typeface="Liberation Sans" pitchFamily="18"/>
                <a:ea typeface="Segoe UI" pitchFamily="2"/>
                <a:cs typeface="Tahoma" pitchFamily="2"/>
              </a:rPr>
              <a:t>1 </a:t>
            </a:r>
            <a:r>
              <a:rPr lang="it-IT" sz="2177" dirty="0" err="1">
                <a:solidFill>
                  <a:prstClr val="black"/>
                </a:solidFill>
                <a:latin typeface="Liberation Sans" pitchFamily="18"/>
                <a:ea typeface="Segoe UI" pitchFamily="2"/>
                <a:cs typeface="Tahoma" pitchFamily="2"/>
              </a:rPr>
              <a:t>carrot</a:t>
            </a:r>
            <a:endParaRPr lang="it-IT" sz="2177" dirty="0">
              <a:solidFill>
                <a:prstClr val="black"/>
              </a:solidFill>
              <a:latin typeface="Liberation Sans" pitchFamily="18"/>
              <a:ea typeface="Segoe UI" pitchFamily="2"/>
              <a:cs typeface="Tahoma" pitchFamily="2"/>
            </a:endParaRPr>
          </a:p>
          <a:p>
            <a:pPr defTabSz="829544" hangingPunct="0">
              <a:buSzPct val="45000"/>
              <a:buFont typeface="StarSymbol"/>
              <a:buChar char="●"/>
            </a:pPr>
            <a:r>
              <a:rPr lang="it-IT" sz="2177" dirty="0">
                <a:solidFill>
                  <a:prstClr val="black"/>
                </a:solidFill>
                <a:latin typeface="Liberation Sans" pitchFamily="18"/>
                <a:ea typeface="Segoe UI" pitchFamily="2"/>
                <a:cs typeface="Tahoma" pitchFamily="2"/>
              </a:rPr>
              <a:t>1 </a:t>
            </a:r>
            <a:r>
              <a:rPr lang="it-IT" sz="2177" dirty="0" err="1">
                <a:solidFill>
                  <a:prstClr val="black"/>
                </a:solidFill>
                <a:latin typeface="Liberation Sans" pitchFamily="18"/>
                <a:ea typeface="Segoe UI" pitchFamily="2"/>
                <a:cs typeface="Tahoma" pitchFamily="2"/>
              </a:rPr>
              <a:t>celery</a:t>
            </a:r>
            <a:r>
              <a:rPr lang="it-IT" sz="2177" dirty="0">
                <a:solidFill>
                  <a:prstClr val="black"/>
                </a:solidFill>
                <a:latin typeface="Liberation Sans" pitchFamily="18"/>
                <a:ea typeface="Segoe UI" pitchFamily="2"/>
                <a:cs typeface="Tahoma" pitchFamily="2"/>
              </a:rPr>
              <a:t> stick</a:t>
            </a:r>
          </a:p>
          <a:p>
            <a:pPr defTabSz="829544" hangingPunct="0">
              <a:buSzPct val="45000"/>
              <a:buFont typeface="StarSymbol"/>
              <a:buChar char="●"/>
            </a:pPr>
            <a:r>
              <a:rPr lang="it-IT" sz="2177" dirty="0">
                <a:solidFill>
                  <a:prstClr val="black"/>
                </a:solidFill>
                <a:latin typeface="Liberation Sans" pitchFamily="18"/>
                <a:ea typeface="Segoe UI" pitchFamily="2"/>
                <a:cs typeface="Tahoma" pitchFamily="2"/>
              </a:rPr>
              <a:t>1 small spring </a:t>
            </a:r>
            <a:r>
              <a:rPr lang="it-IT" sz="2177" dirty="0" err="1">
                <a:solidFill>
                  <a:prstClr val="black"/>
                </a:solidFill>
                <a:latin typeface="Liberation Sans" pitchFamily="18"/>
                <a:ea typeface="Segoe UI" pitchFamily="2"/>
                <a:cs typeface="Tahoma" pitchFamily="2"/>
              </a:rPr>
              <a:t>onion</a:t>
            </a:r>
            <a:r>
              <a:rPr lang="it-IT" sz="2177" dirty="0">
                <a:solidFill>
                  <a:prstClr val="black"/>
                </a:solidFill>
                <a:latin typeface="Liberation Sans" pitchFamily="18"/>
                <a:ea typeface="Segoe UI" pitchFamily="2"/>
                <a:cs typeface="Tahoma" pitchFamily="2"/>
              </a:rPr>
              <a:t> (optional)</a:t>
            </a:r>
          </a:p>
          <a:p>
            <a:pPr defTabSz="829544" hangingPunct="0">
              <a:buSzPct val="45000"/>
              <a:buFont typeface="StarSymbol"/>
              <a:buChar char="●"/>
            </a:pPr>
            <a:r>
              <a:rPr lang="it-IT" sz="2177" dirty="0">
                <a:solidFill>
                  <a:prstClr val="black"/>
                </a:solidFill>
                <a:latin typeface="Liberation Sans" pitchFamily="18"/>
                <a:ea typeface="Segoe UI" pitchFamily="2"/>
                <a:cs typeface="Tahoma" pitchFamily="2"/>
              </a:rPr>
              <a:t>½ green </a:t>
            </a:r>
            <a:r>
              <a:rPr lang="it-IT" sz="2177" dirty="0" err="1">
                <a:solidFill>
                  <a:prstClr val="black"/>
                </a:solidFill>
                <a:latin typeface="Liberation Sans" pitchFamily="18"/>
                <a:ea typeface="Segoe UI" pitchFamily="2"/>
                <a:cs typeface="Tahoma" pitchFamily="2"/>
              </a:rPr>
              <a:t>apple</a:t>
            </a:r>
            <a:endParaRPr lang="it-IT" sz="2177" dirty="0">
              <a:solidFill>
                <a:prstClr val="black"/>
              </a:solidFill>
              <a:latin typeface="Liberation Sans" pitchFamily="18"/>
              <a:ea typeface="Segoe UI" pitchFamily="2"/>
              <a:cs typeface="Tahoma" pitchFamily="2"/>
            </a:endParaRPr>
          </a:p>
          <a:p>
            <a:pPr defTabSz="829544" hangingPunct="0">
              <a:buSzPct val="45000"/>
              <a:buFont typeface="StarSymbol"/>
              <a:buChar char="●"/>
            </a:pPr>
            <a:r>
              <a:rPr lang="it-IT" sz="2177" dirty="0">
                <a:solidFill>
                  <a:prstClr val="black"/>
                </a:solidFill>
                <a:latin typeface="Liberation Sans" pitchFamily="18"/>
                <a:ea typeface="Segoe UI" pitchFamily="2"/>
                <a:cs typeface="Tahoma" pitchFamily="2"/>
              </a:rPr>
              <a:t>4 </a:t>
            </a:r>
            <a:r>
              <a:rPr lang="it-IT" sz="2177" dirty="0" err="1">
                <a:solidFill>
                  <a:prstClr val="black"/>
                </a:solidFill>
                <a:latin typeface="Liberation Sans" pitchFamily="18"/>
                <a:ea typeface="Segoe UI" pitchFamily="2"/>
                <a:cs typeface="Tahoma" pitchFamily="2"/>
              </a:rPr>
              <a:t>tablespoons</a:t>
            </a:r>
            <a:r>
              <a:rPr lang="it-IT" sz="2177" dirty="0">
                <a:solidFill>
                  <a:prstClr val="black"/>
                </a:solidFill>
                <a:latin typeface="Liberation Sans" pitchFamily="18"/>
                <a:ea typeface="Segoe UI" pitchFamily="2"/>
                <a:cs typeface="Tahoma" pitchFamily="2"/>
              </a:rPr>
              <a:t> of </a:t>
            </a:r>
            <a:r>
              <a:rPr lang="it-IT" sz="2177" dirty="0" err="1">
                <a:solidFill>
                  <a:prstClr val="black"/>
                </a:solidFill>
                <a:latin typeface="Liberation Sans" pitchFamily="18"/>
                <a:ea typeface="Segoe UI" pitchFamily="2"/>
                <a:cs typeface="Tahoma" pitchFamily="2"/>
              </a:rPr>
              <a:t>mayonnaise</a:t>
            </a:r>
            <a:endParaRPr lang="it-IT" sz="2177" dirty="0">
              <a:solidFill>
                <a:prstClr val="black"/>
              </a:solidFill>
              <a:latin typeface="Liberation Sans" pitchFamily="18"/>
              <a:ea typeface="Segoe UI" pitchFamily="2"/>
              <a:cs typeface="Tahoma" pitchFamily="2"/>
            </a:endParaRPr>
          </a:p>
          <a:p>
            <a:pPr defTabSz="829544" hangingPunct="0">
              <a:buSzPct val="45000"/>
              <a:buFont typeface="StarSymbol"/>
              <a:buChar char="●"/>
            </a:pPr>
            <a:r>
              <a:rPr lang="it-IT" sz="2177" dirty="0">
                <a:solidFill>
                  <a:prstClr val="black"/>
                </a:solidFill>
                <a:latin typeface="Liberation Sans" pitchFamily="18"/>
                <a:ea typeface="Segoe UI" pitchFamily="2"/>
                <a:cs typeface="Tahoma" pitchFamily="2"/>
              </a:rPr>
              <a:t>2 </a:t>
            </a:r>
            <a:r>
              <a:rPr lang="it-IT" sz="2177" dirty="0" err="1">
                <a:solidFill>
                  <a:prstClr val="black"/>
                </a:solidFill>
                <a:latin typeface="Liberation Sans" pitchFamily="18"/>
                <a:ea typeface="Segoe UI" pitchFamily="2"/>
                <a:cs typeface="Tahoma" pitchFamily="2"/>
              </a:rPr>
              <a:t>teaspoons</a:t>
            </a:r>
            <a:r>
              <a:rPr lang="it-IT" sz="2177" dirty="0">
                <a:solidFill>
                  <a:prstClr val="black"/>
                </a:solidFill>
                <a:latin typeface="Liberation Sans" pitchFamily="18"/>
                <a:ea typeface="Segoe UI" pitchFamily="2"/>
                <a:cs typeface="Tahoma" pitchFamily="2"/>
              </a:rPr>
              <a:t> of </a:t>
            </a:r>
            <a:r>
              <a:rPr lang="it-IT" sz="2177" dirty="0" err="1">
                <a:solidFill>
                  <a:prstClr val="black"/>
                </a:solidFill>
                <a:latin typeface="Liberation Sans" pitchFamily="18"/>
                <a:ea typeface="Segoe UI" pitchFamily="2"/>
                <a:cs typeface="Tahoma" pitchFamily="2"/>
              </a:rPr>
              <a:t>mustard</a:t>
            </a:r>
            <a:endParaRPr lang="it-IT" sz="2177" dirty="0">
              <a:solidFill>
                <a:prstClr val="black"/>
              </a:solidFill>
              <a:latin typeface="Liberation Sans" pitchFamily="18"/>
              <a:ea typeface="Segoe UI" pitchFamily="2"/>
              <a:cs typeface="Tahoma" pitchFamily="2"/>
            </a:endParaRPr>
          </a:p>
          <a:p>
            <a:pPr defTabSz="829544" hangingPunct="0">
              <a:buSzPct val="45000"/>
              <a:buFont typeface="StarSymbol"/>
              <a:buChar char="●"/>
            </a:pPr>
            <a:r>
              <a:rPr lang="it-IT" sz="2177" dirty="0">
                <a:solidFill>
                  <a:prstClr val="black"/>
                </a:solidFill>
                <a:latin typeface="Liberation Sans" pitchFamily="18"/>
                <a:ea typeface="Segoe UI" pitchFamily="2"/>
                <a:cs typeface="Tahoma" pitchFamily="2"/>
              </a:rPr>
              <a:t>1 </a:t>
            </a:r>
            <a:r>
              <a:rPr lang="it-IT" sz="2177" dirty="0" err="1">
                <a:solidFill>
                  <a:prstClr val="black"/>
                </a:solidFill>
                <a:latin typeface="Liberation Sans" pitchFamily="18"/>
                <a:ea typeface="Segoe UI" pitchFamily="2"/>
                <a:cs typeface="Tahoma" pitchFamily="2"/>
              </a:rPr>
              <a:t>lemon</a:t>
            </a:r>
            <a:endParaRPr lang="it-IT" sz="2177" dirty="0">
              <a:solidFill>
                <a:prstClr val="black"/>
              </a:solidFill>
              <a:latin typeface="Liberation Sans" pitchFamily="18"/>
              <a:ea typeface="Segoe UI" pitchFamily="2"/>
              <a:cs typeface="Tahoma" pitchFamily="2"/>
            </a:endParaRPr>
          </a:p>
          <a:p>
            <a:pPr defTabSz="829544" hangingPunct="0">
              <a:buSzPct val="45000"/>
              <a:buFont typeface="StarSymbol"/>
              <a:buChar char="●"/>
            </a:pPr>
            <a:r>
              <a:rPr lang="it-IT" sz="2177" dirty="0" err="1">
                <a:solidFill>
                  <a:prstClr val="black"/>
                </a:solidFill>
                <a:latin typeface="Liberation Sans" pitchFamily="18"/>
                <a:ea typeface="Segoe UI" pitchFamily="2"/>
                <a:cs typeface="Tahoma" pitchFamily="2"/>
              </a:rPr>
              <a:t>salt</a:t>
            </a:r>
            <a:r>
              <a:rPr lang="it-IT" sz="2177" dirty="0">
                <a:solidFill>
                  <a:prstClr val="black"/>
                </a:solidFill>
                <a:latin typeface="Liberation Sans" pitchFamily="18"/>
                <a:ea typeface="Segoe UI" pitchFamily="2"/>
                <a:cs typeface="Tahoma" pitchFamily="2"/>
              </a:rPr>
              <a:t> and </a:t>
            </a:r>
            <a:r>
              <a:rPr lang="it-IT" sz="2177" dirty="0" err="1">
                <a:solidFill>
                  <a:prstClr val="black"/>
                </a:solidFill>
                <a:latin typeface="Liberation Sans" pitchFamily="18"/>
                <a:ea typeface="Segoe UI" pitchFamily="2"/>
                <a:cs typeface="Tahoma" pitchFamily="2"/>
              </a:rPr>
              <a:t>pepper</a:t>
            </a:r>
            <a:endParaRPr lang="it-IT" sz="2177" dirty="0">
              <a:solidFill>
                <a:prstClr val="black"/>
              </a:solidFill>
              <a:latin typeface="Liberation Sans" pitchFamily="18"/>
              <a:ea typeface="Segoe UI" pitchFamily="2"/>
              <a:cs typeface="Tahoma" pitchFamily="2"/>
            </a:endParaRPr>
          </a:p>
        </p:txBody>
      </p:sp>
      <p:pic>
        <p:nvPicPr>
          <p:cNvPr id="5" name="Immagine 4">
            <a:extLst>
              <a:ext uri="{FF2B5EF4-FFF2-40B4-BE49-F238E27FC236}">
                <a16:creationId xmlns:a16="http://schemas.microsoft.com/office/drawing/2014/main" id="{69410CC1-105B-409B-8F3E-A0ADB15CBB8C}"/>
              </a:ext>
            </a:extLst>
          </p:cNvPr>
          <p:cNvPicPr>
            <a:picLocks noChangeAspect="1"/>
          </p:cNvPicPr>
          <p:nvPr/>
        </p:nvPicPr>
        <p:blipFill>
          <a:blip r:embed="rId3"/>
          <a:stretch>
            <a:fillRect/>
          </a:stretch>
        </p:blipFill>
        <p:spPr>
          <a:xfrm>
            <a:off x="2188202" y="109803"/>
            <a:ext cx="5409144" cy="1675790"/>
          </a:xfrm>
          <a:prstGeom prst="rect">
            <a:avLst/>
          </a:prstGeom>
        </p:spPr>
      </p:pic>
      <p:sp>
        <p:nvSpPr>
          <p:cNvPr id="3" name="CasellaDiTesto 2">
            <a:extLst>
              <a:ext uri="{FF2B5EF4-FFF2-40B4-BE49-F238E27FC236}">
                <a16:creationId xmlns:a16="http://schemas.microsoft.com/office/drawing/2014/main" id="{8BF1645C-A06F-43B9-9767-70EB718AFB1A}"/>
              </a:ext>
            </a:extLst>
          </p:cNvPr>
          <p:cNvSpPr txBox="1"/>
          <p:nvPr/>
        </p:nvSpPr>
        <p:spPr>
          <a:xfrm>
            <a:off x="8772939" y="6056243"/>
            <a:ext cx="2597426" cy="369332"/>
          </a:xfrm>
          <a:prstGeom prst="rect">
            <a:avLst/>
          </a:prstGeom>
          <a:noFill/>
        </p:spPr>
        <p:txBody>
          <a:bodyPr wrap="square" rtlCol="0">
            <a:spAutoFit/>
          </a:bodyPr>
          <a:lstStyle/>
          <a:p>
            <a:r>
              <a:rPr lang="it-IT" dirty="0"/>
              <a:t>To be </a:t>
            </a:r>
            <a:r>
              <a:rPr lang="it-IT" dirty="0" err="1"/>
              <a:t>continued</a:t>
            </a:r>
            <a:endParaRPr lang="it-IT"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0" fill="hold">
                                          <p:stCondLst>
                                            <p:cond delay="0"/>
                                          </p:stCondLst>
                                        </p:cTn>
                                        <p:tgtEl>
                                          <p:spTgt spid="2">
                                            <p:txEl>
                                              <p:pRg st="2" end="2"/>
                                            </p:txEl>
                                          </p:spTgt>
                                        </p:tgtEl>
                                        <p:attrNameLst>
                                          <p:attrName>style.visibility</p:attrName>
                                        </p:attrNameLst>
                                      </p:cBhvr>
                                      <p:to>
                                        <p:strVal val="visible"/>
                                      </p:to>
                                    </p:set>
                                    <p:animEffect transition="in" filter="wipe(down)">
                                      <p:cBhvr>
                                        <p:cTn id="7" dur="125"/>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fill="hold" nodeType="clickEffect">
                                  <p:stCondLst>
                                    <p:cond delay="0"/>
                                  </p:stCondLst>
                                  <p:childTnLst>
                                    <p:set>
                                      <p:cBhvr>
                                        <p:cTn id="21" dur="0" fill="hold">
                                          <p:stCondLst>
                                            <p:cond delay="0"/>
                                          </p:stCondLst>
                                        </p:cTn>
                                        <p:tgtEl>
                                          <p:spTgt spid="2">
                                            <p:txEl>
                                              <p:pRg st="5" end="5"/>
                                            </p:txEl>
                                          </p:spTgt>
                                        </p:tgtEl>
                                        <p:attrNameLst>
                                          <p:attrName>style.visibility</p:attrName>
                                        </p:attrNameLst>
                                      </p:cBhvr>
                                      <p:to>
                                        <p:strVal val="visible"/>
                                      </p:to>
                                    </p:set>
                                    <p:animEffect transition="in" filter="wipe(down)">
                                      <p:cBhvr>
                                        <p:cTn id="22" dur="125"/>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fill="hold" nodeType="clickEffect">
                                  <p:stCondLst>
                                    <p:cond delay="0"/>
                                  </p:stCondLst>
                                  <p:childTnLst>
                                    <p:set>
                                      <p:cBhvr>
                                        <p:cTn id="26" dur="0" fill="hold">
                                          <p:stCondLst>
                                            <p:cond delay="0"/>
                                          </p:stCondLst>
                                        </p:cTn>
                                        <p:tgtEl>
                                          <p:spTgt spid="2">
                                            <p:txEl>
                                              <p:pRg st="6" end="6"/>
                                            </p:txEl>
                                          </p:spTgt>
                                        </p:tgtEl>
                                        <p:attrNameLst>
                                          <p:attrName>style.visibility</p:attrName>
                                        </p:attrNameLst>
                                      </p:cBhvr>
                                      <p:to>
                                        <p:strVal val="visible"/>
                                      </p:to>
                                    </p:set>
                                    <p:animEffect transition="in" filter="wipe(down)">
                                      <p:cBhvr>
                                        <p:cTn id="27" dur="125"/>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fill="hold" nodeType="clickEffect">
                                  <p:stCondLst>
                                    <p:cond delay="0"/>
                                  </p:stCondLst>
                                  <p:childTnLst>
                                    <p:set>
                                      <p:cBhvr>
                                        <p:cTn id="31" dur="0" fill="hold">
                                          <p:stCondLst>
                                            <p:cond delay="0"/>
                                          </p:stCondLst>
                                        </p:cTn>
                                        <p:tgtEl>
                                          <p:spTgt spid="2">
                                            <p:txEl>
                                              <p:pRg st="7" end="7"/>
                                            </p:txEl>
                                          </p:spTgt>
                                        </p:tgtEl>
                                        <p:attrNameLst>
                                          <p:attrName>style.visibility</p:attrName>
                                        </p:attrNameLst>
                                      </p:cBhvr>
                                      <p:to>
                                        <p:strVal val="visible"/>
                                      </p:to>
                                    </p:set>
                                    <p:animEffect transition="in" filter="wipe(down)">
                                      <p:cBhvr>
                                        <p:cTn id="32" dur="125"/>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fill="hold" nodeType="clickEffect">
                                  <p:stCondLst>
                                    <p:cond delay="0"/>
                                  </p:stCondLst>
                                  <p:childTnLst>
                                    <p:set>
                                      <p:cBhvr>
                                        <p:cTn id="36" dur="0" fill="hold">
                                          <p:stCondLst>
                                            <p:cond delay="0"/>
                                          </p:stCondLst>
                                        </p:cTn>
                                        <p:tgtEl>
                                          <p:spTgt spid="2">
                                            <p:txEl>
                                              <p:pRg st="8" end="8"/>
                                            </p:txEl>
                                          </p:spTgt>
                                        </p:tgtEl>
                                        <p:attrNameLst>
                                          <p:attrName>style.visibility</p:attrName>
                                        </p:attrNameLst>
                                      </p:cBhvr>
                                      <p:to>
                                        <p:strVal val="visible"/>
                                      </p:to>
                                    </p:set>
                                    <p:animEffect transition="in" filter="wipe(down)">
                                      <p:cBhvr>
                                        <p:cTn id="37" dur="125"/>
                                        <p:tgtEl>
                                          <p:spTgt spid="2">
                                            <p:txEl>
                                              <p:pRg st="8" end="8"/>
                                            </p:txEl>
                                          </p:spTgt>
                                        </p:tgtEl>
                                      </p:cBhvr>
                                    </p:animEffect>
                                  </p:childTnLst>
                                </p:cTn>
                              </p:par>
                              <p:par>
                                <p:cTn id="38" presetClass="entr" fill="hold"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wipe(down)">
                                      <p:cBhvr>
                                        <p:cTn id="40" dur="500"/>
                                        <p:tgtEl>
                                          <p:spTgt spid="2">
                                            <p:txEl>
                                              <p:pRg st="9" end="9"/>
                                            </p:txEl>
                                          </p:spTgt>
                                        </p:tgtEl>
                                      </p:cBhvr>
                                    </p:animEffect>
                                  </p:childTnLst>
                                </p:cTn>
                              </p:par>
                              <p:par>
                                <p:cTn id="41" presetClass="entr"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wipe(down)">
                                      <p:cBhvr>
                                        <p:cTn id="43"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3.jpeg"/></Relationships>
</file>

<file path=ppt/theme/_rels/them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9.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0.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1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defini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uns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redefini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Pencil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ntegrale">
  <a:themeElements>
    <a:clrScheme name="Integrale">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9.xml><?xml version="1.0" encoding="utf-8"?>
<a:theme xmlns:a="http://schemas.openxmlformats.org/drawingml/2006/main" name="digital ion">
  <a:themeElements>
    <a:clrScheme name="Ione">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digital ion" id="{9A27244E-D7F8-49E0-A204-1C1FDC46FA80}" vid="{78368A80-7C0C-453B-9E44-5241C84B29B7}"/>
    </a:ext>
  </a:extLst>
</a:theme>
</file>

<file path=docProps/app.xml><?xml version="1.0" encoding="utf-8"?>
<Properties xmlns="http://schemas.openxmlformats.org/officeDocument/2006/extended-properties" xmlns:vt="http://schemas.openxmlformats.org/officeDocument/2006/docPropsVTypes">
  <TotalTime>184</TotalTime>
  <Words>6719</Words>
  <Application>Microsoft Office PowerPoint</Application>
  <PresentationFormat>Widescreen</PresentationFormat>
  <Paragraphs>858</Paragraphs>
  <Slides>110</Slides>
  <Notes>38</Notes>
  <HiddenSlides>0</HiddenSlides>
  <MMClips>0</MMClips>
  <ScaleCrop>false</ScaleCrop>
  <HeadingPairs>
    <vt:vector size="6" baseType="variant">
      <vt:variant>
        <vt:lpstr>Caratteri utilizzati</vt:lpstr>
      </vt:variant>
      <vt:variant>
        <vt:i4>31</vt:i4>
      </vt:variant>
      <vt:variant>
        <vt:lpstr>Tema</vt:lpstr>
      </vt:variant>
      <vt:variant>
        <vt:i4>11</vt:i4>
      </vt:variant>
      <vt:variant>
        <vt:lpstr>Titoli diapositive</vt:lpstr>
      </vt:variant>
      <vt:variant>
        <vt:i4>110</vt:i4>
      </vt:variant>
    </vt:vector>
  </HeadingPairs>
  <TitlesOfParts>
    <vt:vector size="152" baseType="lpstr">
      <vt:lpstr>Aharoni</vt:lpstr>
      <vt:lpstr>Algerian</vt:lpstr>
      <vt:lpstr>AR CENA</vt:lpstr>
      <vt:lpstr>Arial</vt:lpstr>
      <vt:lpstr>Arial Black</vt:lpstr>
      <vt:lpstr>Book Antiqua</vt:lpstr>
      <vt:lpstr>Broadway</vt:lpstr>
      <vt:lpstr>Calibri</vt:lpstr>
      <vt:lpstr>Calibri Light</vt:lpstr>
      <vt:lpstr>Century Gothic</vt:lpstr>
      <vt:lpstr>Comic Sans MS</vt:lpstr>
      <vt:lpstr>Constantia</vt:lpstr>
      <vt:lpstr>Courier New</vt:lpstr>
      <vt:lpstr>Dancing Script</vt:lpstr>
      <vt:lpstr>Georgia</vt:lpstr>
      <vt:lpstr>inherit</vt:lpstr>
      <vt:lpstr>Ink Free</vt:lpstr>
      <vt:lpstr>Liberation Sans</vt:lpstr>
      <vt:lpstr>Liberation Serif</vt:lpstr>
      <vt:lpstr>Microsoft Himalaya</vt:lpstr>
      <vt:lpstr>Rockwell</vt:lpstr>
      <vt:lpstr>Rockwell Condensed</vt:lpstr>
      <vt:lpstr>Segoe Print</vt:lpstr>
      <vt:lpstr>StarSymbol</vt:lpstr>
      <vt:lpstr>Times New Roman</vt:lpstr>
      <vt:lpstr>Trebuchet MS</vt:lpstr>
      <vt:lpstr>Tw Cen MT</vt:lpstr>
      <vt:lpstr>Tw Cen MT Condensed</vt:lpstr>
      <vt:lpstr>Wingdings</vt:lpstr>
      <vt:lpstr>Wingdings 2</vt:lpstr>
      <vt:lpstr>Wingdings 3</vt:lpstr>
      <vt:lpstr>Sfaccettatura</vt:lpstr>
      <vt:lpstr>1_Tema di Office</vt:lpstr>
      <vt:lpstr>Predefinito</vt:lpstr>
      <vt:lpstr>Sunset</vt:lpstr>
      <vt:lpstr>1_Predefinito</vt:lpstr>
      <vt:lpstr>Equinozio</vt:lpstr>
      <vt:lpstr>Pencil1</vt:lpstr>
      <vt:lpstr>Integrale</vt:lpstr>
      <vt:lpstr>digital ion</vt:lpstr>
      <vt:lpstr>Legno</vt:lpstr>
      <vt:lpstr>Hardcover</vt:lpstr>
      <vt:lpstr>The book of recipes  written by: </vt:lpstr>
      <vt:lpstr>TIRAMISU’</vt:lpstr>
      <vt:lpstr>Ingredients</vt:lpstr>
      <vt:lpstr>Instructions</vt:lpstr>
      <vt:lpstr>Presentazione standard di PowerPoint</vt:lpstr>
      <vt:lpstr>SOFT CAKE WITH APPLES</vt:lpstr>
      <vt:lpstr>INGREDIENTS:</vt:lpstr>
      <vt:lpstr>TIME NEEDED:</vt:lpstr>
      <vt:lpstr>METHOD</vt:lpstr>
      <vt:lpstr>Presentazione standard di PowerPoint</vt:lpstr>
      <vt:lpstr>Presentazione standard di PowerPoint</vt:lpstr>
      <vt:lpstr>ENJOY YOUR CAKE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Eggplant parmigiana</vt:lpstr>
      <vt:lpstr>Preparation</vt:lpstr>
      <vt:lpstr>Cooking</vt:lpstr>
      <vt:lpstr>Donuts (ciambelle)</vt:lpstr>
      <vt:lpstr>Ingredients</vt:lpstr>
      <vt:lpstr>Preparation</vt:lpstr>
      <vt:lpstr>VANILLA CUPCAKES</vt:lpstr>
      <vt:lpstr>RECIPE FOR VANNILLA CUPCAKES</vt:lpstr>
      <vt:lpstr>Presentazione standard di PowerPoint</vt:lpstr>
      <vt:lpstr>PREPARATION</vt:lpstr>
      <vt:lpstr> FROSTING PREPARATION:</vt:lpstr>
      <vt:lpstr>Chocolate salami</vt:lpstr>
      <vt:lpstr>Recipe </vt:lpstr>
      <vt:lpstr>How to cook</vt:lpstr>
      <vt:lpstr>COOK THE BROWNIES</vt:lpstr>
      <vt:lpstr>INGREDIENTS</vt:lpstr>
      <vt:lpstr>PROCEDURE</vt:lpstr>
      <vt:lpstr>Presentazione standard di PowerPoint</vt:lpstr>
      <vt:lpstr>cooking</vt:lpstr>
      <vt:lpstr>FOR SERVE</vt:lpstr>
      <vt:lpstr>RISOTTO MILANESE</vt:lpstr>
      <vt:lpstr>Directions</vt:lpstr>
      <vt:lpstr>Chocolate salami </vt:lpstr>
      <vt:lpstr>chocolate salami recipe</vt:lpstr>
      <vt:lpstr>INSTRUCTIONS</vt:lpstr>
      <vt:lpstr>ALBANESE BAKLAVA</vt:lpstr>
      <vt:lpstr>Syrup</vt:lpstr>
      <vt:lpstr>Preparation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APPLE CAKE</vt:lpstr>
      <vt:lpstr>HOW TO MAKE IT?</vt:lpstr>
      <vt:lpstr>HOW TO MAKE IT?</vt:lpstr>
      <vt:lpstr>HOW TO MAKE IT?</vt:lpstr>
      <vt:lpstr>Presentazione standard di PowerPoint</vt:lpstr>
      <vt:lpstr>Octopus Salad</vt:lpstr>
      <vt:lpstr>Presentazione standard di PowerPoint</vt:lpstr>
      <vt:lpstr>Ingredients</vt:lpstr>
      <vt:lpstr>Recipe</vt:lpstr>
      <vt:lpstr>Presentazione standard di PowerPoint</vt:lpstr>
      <vt:lpstr>Presentazione standard di PowerPoint</vt:lpstr>
      <vt:lpstr>Presentazione standard di PowerPoint</vt:lpstr>
      <vt:lpstr>Presentazione standard di PowerPoint</vt:lpstr>
      <vt:lpstr>Presentazione standard di PowerPoint</vt:lpstr>
      <vt:lpstr>POLENTA AND BRUSCITTI</vt:lpstr>
      <vt:lpstr>WHAT IS THAT</vt:lpstr>
      <vt:lpstr>INGREDIENTS</vt:lpstr>
      <vt:lpstr>HOW TO PREPARE</vt:lpstr>
      <vt:lpstr>Sbrisolona</vt:lpstr>
      <vt:lpstr>Preparation:</vt:lpstr>
      <vt:lpstr>Origins of the Sbrisolona:</vt:lpstr>
      <vt:lpstr>LASAGNA</vt:lpstr>
      <vt:lpstr>PREPARATION:</vt:lpstr>
      <vt:lpstr>Presentazione standard di PowerPoint</vt:lpstr>
      <vt:lpstr>DARK CHOCOLATE CAKE</vt:lpstr>
      <vt:lpstr>Ingredients</vt:lpstr>
      <vt:lpstr>Preparation</vt:lpstr>
      <vt:lpstr>Soft heart nutella donut</vt:lpstr>
      <vt:lpstr>PREPARATION</vt:lpstr>
      <vt:lpstr>Presentazione standard di PowerPoint</vt:lpstr>
      <vt:lpstr>Presentazione standard di PowerPoint</vt:lpstr>
      <vt:lpstr>Presentazione standard di PowerPoint</vt:lpstr>
      <vt:lpstr>Presentazione standard di PowerPoint</vt:lpstr>
      <vt:lpstr>Presentazione standard di PowerPoint</vt:lpstr>
      <vt:lpstr>CHOCOLATE SALAMI TRADITIONAL RECIPE</vt:lpstr>
      <vt:lpstr>preparation</vt:lpstr>
      <vt:lpstr>ARANCINO O ARANCINA</vt:lpstr>
      <vt:lpstr>INGREDIENTS</vt:lpstr>
      <vt:lpstr>HOW TO PREPARE</vt:lpstr>
      <vt:lpstr>Presentazione standard di PowerPoint</vt:lpstr>
      <vt:lpstr>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libro di ricette delle seconde</dc:title>
  <dc:creator>giovanni massimo figuccio</dc:creator>
  <cp:lastModifiedBy>giovanni massimo figuccio</cp:lastModifiedBy>
  <cp:revision>32</cp:revision>
  <dcterms:created xsi:type="dcterms:W3CDTF">2020-04-15T09:37:00Z</dcterms:created>
  <dcterms:modified xsi:type="dcterms:W3CDTF">2020-04-15T14:38:44Z</dcterms:modified>
</cp:coreProperties>
</file>