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Lato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Lato-regular.fntdata"/><Relationship Id="rId14" Type="http://schemas.openxmlformats.org/officeDocument/2006/relationships/slide" Target="slides/slide9.xml"/><Relationship Id="rId17" Type="http://schemas.openxmlformats.org/officeDocument/2006/relationships/font" Target="fonts/Lato-italic.fntdata"/><Relationship Id="rId16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627e06e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627e06e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627e06ee8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627e06ee8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6ce6ce0e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c6ce6ce0e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6ce6ce0e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c6ce6ce0e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6ce6ce0e0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6ce6ce0e0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6ce6ce0e0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c6ce6ce0e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c6ce6ce0e0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c6ce6ce0e0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c70e53bf3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c70e53bf3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70e53bf3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c70e53bf3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20.jpg"/><Relationship Id="rId5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6.jpg"/><Relationship Id="rId5" Type="http://schemas.openxmlformats.org/officeDocument/2006/relationships/image" Target="../media/image2.jpg"/><Relationship Id="rId6" Type="http://schemas.openxmlformats.org/officeDocument/2006/relationships/image" Target="../media/image7.jpg"/><Relationship Id="rId7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Relationship Id="rId5" Type="http://schemas.openxmlformats.org/officeDocument/2006/relationships/image" Target="../media/image12.jpg"/><Relationship Id="rId6" Type="http://schemas.openxmlformats.org/officeDocument/2006/relationships/image" Target="../media/image14.jpg"/><Relationship Id="rId7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26.jpg"/><Relationship Id="rId5" Type="http://schemas.openxmlformats.org/officeDocument/2006/relationships/image" Target="../media/image19.jpg"/><Relationship Id="rId6" Type="http://schemas.openxmlformats.org/officeDocument/2006/relationships/image" Target="../media/image5.jpg"/><Relationship Id="rId7" Type="http://schemas.openxmlformats.org/officeDocument/2006/relationships/image" Target="../media/image17.jpg"/><Relationship Id="rId8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1.jpg"/><Relationship Id="rId5" Type="http://schemas.openxmlformats.org/officeDocument/2006/relationships/image" Target="../media/image25.jpg"/><Relationship Id="rId6" Type="http://schemas.openxmlformats.org/officeDocument/2006/relationships/image" Target="../media/image30.jpg"/><Relationship Id="rId7" Type="http://schemas.openxmlformats.org/officeDocument/2006/relationships/image" Target="../media/image29.jpg"/><Relationship Id="rId8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33.jpg"/><Relationship Id="rId5" Type="http://schemas.openxmlformats.org/officeDocument/2006/relationships/image" Target="../media/image39.jpg"/><Relationship Id="rId6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g"/><Relationship Id="rId4" Type="http://schemas.openxmlformats.org/officeDocument/2006/relationships/image" Target="../media/image24.jpg"/><Relationship Id="rId5" Type="http://schemas.openxmlformats.org/officeDocument/2006/relationships/image" Target="../media/image32.jpg"/><Relationship Id="rId6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grpSp>
        <p:nvGrpSpPr>
          <p:cNvPr id="55" name="Google Shape;55;p13"/>
          <p:cNvGrpSpPr/>
          <p:nvPr/>
        </p:nvGrpSpPr>
        <p:grpSpPr>
          <a:xfrm>
            <a:off x="7767371" y="8226"/>
            <a:ext cx="930320" cy="2560505"/>
            <a:chOff x="-1435027" y="1362018"/>
            <a:chExt cx="944104" cy="2598443"/>
          </a:xfrm>
        </p:grpSpPr>
        <p:sp>
          <p:nvSpPr>
            <p:cNvPr id="56" name="Google Shape;56;p13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3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" name="Google Shape;78;p13"/>
          <p:cNvGrpSpPr/>
          <p:nvPr/>
        </p:nvGrpSpPr>
        <p:grpSpPr>
          <a:xfrm>
            <a:off x="2573065" y="3561028"/>
            <a:ext cx="839145" cy="1510854"/>
            <a:chOff x="-1449485" y="3330462"/>
            <a:chExt cx="839145" cy="1510854"/>
          </a:xfrm>
        </p:grpSpPr>
        <p:sp>
          <p:nvSpPr>
            <p:cNvPr id="79" name="Google Shape;79;p13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/>
          </a:blip>
          <a:srcRect b="2638" l="3278" r="0" t="0"/>
          <a:stretch/>
        </p:blipFill>
        <p:spPr>
          <a:xfrm>
            <a:off x="7285075" y="3527500"/>
            <a:ext cx="1659775" cy="1373525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" name="Google Shape;95;p13"/>
          <p:cNvSpPr txBox="1"/>
          <p:nvPr/>
        </p:nvSpPr>
        <p:spPr>
          <a:xfrm>
            <a:off x="209225" y="3669950"/>
            <a:ext cx="1747800" cy="1293000"/>
          </a:xfrm>
          <a:prstGeom prst="rect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SCUOLA INFANZIA CITTIGLIO</a:t>
            </a:r>
            <a:endParaRPr b="1" sz="18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FF00FF"/>
                </a:solidFill>
                <a:latin typeface="Lato"/>
                <a:ea typeface="Lato"/>
                <a:cs typeface="Lato"/>
                <a:sym typeface="Lato"/>
              </a:rPr>
              <a:t>VA180</a:t>
            </a:r>
            <a:endParaRPr b="1" sz="1800">
              <a:solidFill>
                <a:srgbClr val="FF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3773013" y="2116575"/>
            <a:ext cx="3065700" cy="29553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PILASTRO BIODIVERSITA’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5750" y="3028763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/>
          <p:nvPr/>
        </p:nvSpPr>
        <p:spPr>
          <a:xfrm>
            <a:off x="1221275" y="335975"/>
            <a:ext cx="6435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500">
                <a:solidFill>
                  <a:srgbClr val="FF00FF"/>
                </a:solidFill>
              </a:rPr>
              <a:t>PASSEGGIATA DI PRIMAVERA    2024</a:t>
            </a:r>
            <a:endParaRPr sz="2500">
              <a:solidFill>
                <a:srgbClr val="FF00FF"/>
              </a:solidFill>
            </a:endParaRPr>
          </a:p>
        </p:txBody>
      </p:sp>
      <p:pic>
        <p:nvPicPr>
          <p:cNvPr id="99" name="Google Shape;99;p13"/>
          <p:cNvPicPr preferRelativeResize="0"/>
          <p:nvPr/>
        </p:nvPicPr>
        <p:blipFill rotWithShape="1">
          <a:blip r:embed="rId5">
            <a:alphaModFix/>
          </a:blip>
          <a:srcRect b="6288" l="0" r="0" t="12568"/>
          <a:stretch/>
        </p:blipFill>
        <p:spPr>
          <a:xfrm>
            <a:off x="209229" y="1131578"/>
            <a:ext cx="3117448" cy="18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0" y="-7812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grpSp>
        <p:nvGrpSpPr>
          <p:cNvPr id="105" name="Google Shape;105;p14"/>
          <p:cNvGrpSpPr/>
          <p:nvPr/>
        </p:nvGrpSpPr>
        <p:grpSpPr>
          <a:xfrm rot="10800000">
            <a:off x="7729853" y="426598"/>
            <a:ext cx="762175" cy="2129164"/>
            <a:chOff x="-1435027" y="1362018"/>
            <a:chExt cx="944104" cy="2598443"/>
          </a:xfrm>
        </p:grpSpPr>
        <p:sp>
          <p:nvSpPr>
            <p:cNvPr id="106" name="Google Shape;106;p14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" name="Google Shape;128;p14"/>
          <p:cNvSpPr txBox="1"/>
          <p:nvPr/>
        </p:nvSpPr>
        <p:spPr>
          <a:xfrm>
            <a:off x="83300" y="1897100"/>
            <a:ext cx="2194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1F1F1F"/>
                </a:solidFill>
                <a:highlight>
                  <a:srgbClr val="90F95C"/>
                </a:highlight>
              </a:rPr>
              <a:t>DALL’AGENDA 2030:</a:t>
            </a:r>
            <a:endParaRPr b="1" sz="1600">
              <a:solidFill>
                <a:srgbClr val="1F1F1F"/>
              </a:solidFill>
              <a:highlight>
                <a:srgbClr val="90F95C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F1F1F"/>
              </a:solidFill>
              <a:highlight>
                <a:srgbClr val="90F95C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1F1F1F"/>
                </a:solidFill>
                <a:highlight>
                  <a:srgbClr val="90F95C"/>
                </a:highlight>
              </a:rPr>
              <a:t>“UN ECOSISTEMA E’ TANTO PIU’ RICCO QUANTO PIU’ E’ RICCA E SANA LA </a:t>
            </a:r>
            <a:r>
              <a:rPr b="1" lang="it" sz="1600">
                <a:solidFill>
                  <a:srgbClr val="1F1F1F"/>
                </a:solidFill>
                <a:highlight>
                  <a:srgbClr val="90F95C"/>
                </a:highlight>
              </a:rPr>
              <a:t>VARIETÀ</a:t>
            </a:r>
            <a:r>
              <a:rPr b="1" lang="it" sz="1600">
                <a:solidFill>
                  <a:srgbClr val="1F1F1F"/>
                </a:solidFill>
                <a:highlight>
                  <a:srgbClr val="90F95C"/>
                </a:highlight>
              </a:rPr>
              <a:t> DI SPECIE CHE LO COMPONGONO”</a:t>
            </a:r>
            <a:endParaRPr b="1" sz="1900">
              <a:highlight>
                <a:srgbClr val="90F95C"/>
              </a:highlight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29" name="Google Shape;129;p14"/>
          <p:cNvGrpSpPr/>
          <p:nvPr/>
        </p:nvGrpSpPr>
        <p:grpSpPr>
          <a:xfrm rot="10800000">
            <a:off x="372715" y="298078"/>
            <a:ext cx="839145" cy="1510854"/>
            <a:chOff x="-1449485" y="3330462"/>
            <a:chExt cx="839145" cy="1510854"/>
          </a:xfrm>
        </p:grpSpPr>
        <p:sp>
          <p:nvSpPr>
            <p:cNvPr id="130" name="Google Shape;130;p14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" name="Google Shape;145;p14"/>
          <p:cNvGrpSpPr/>
          <p:nvPr/>
        </p:nvGrpSpPr>
        <p:grpSpPr>
          <a:xfrm rot="1739837">
            <a:off x="2280985" y="735696"/>
            <a:ext cx="839200" cy="1510953"/>
            <a:chOff x="-1449485" y="3330462"/>
            <a:chExt cx="839145" cy="1510854"/>
          </a:xfrm>
        </p:grpSpPr>
        <p:sp>
          <p:nvSpPr>
            <p:cNvPr id="146" name="Google Shape;146;p14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" name="Google Shape;161;p14"/>
          <p:cNvSpPr txBox="1"/>
          <p:nvPr/>
        </p:nvSpPr>
        <p:spPr>
          <a:xfrm>
            <a:off x="1967350" y="179350"/>
            <a:ext cx="615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IL PRIMO PASSO …  E’ PER NOI UNA CAMMINATA ALLA SCOPERTA DELLA NATURA CHE CI CIRCONDA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62" name="Google Shape;1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9325" y="966475"/>
            <a:ext cx="2551875" cy="191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4"/>
          <p:cNvPicPr preferRelativeResize="0"/>
          <p:nvPr/>
        </p:nvPicPr>
        <p:blipFill rotWithShape="1">
          <a:blip r:embed="rId4">
            <a:alphaModFix/>
          </a:blip>
          <a:srcRect b="15426" l="0" r="13807" t="0"/>
          <a:stretch/>
        </p:blipFill>
        <p:spPr>
          <a:xfrm>
            <a:off x="2543975" y="2928612"/>
            <a:ext cx="2893399" cy="2129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5675" y="2615600"/>
            <a:ext cx="3193876" cy="23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sp>
        <p:nvSpPr>
          <p:cNvPr id="170" name="Google Shape;170;p15"/>
          <p:cNvSpPr txBox="1"/>
          <p:nvPr/>
        </p:nvSpPr>
        <p:spPr>
          <a:xfrm>
            <a:off x="617225" y="293925"/>
            <a:ext cx="812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PRONTI A SCOPRIRE TANTE PIANTE DAI DIVERSI COLORI E PROFUMI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71" name="Google Shape;1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75" y="1031775"/>
            <a:ext cx="2880374" cy="21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5316" y="3045850"/>
            <a:ext cx="2672809" cy="200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9119" y="1345613"/>
            <a:ext cx="2018100" cy="26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5"/>
          <p:cNvPicPr preferRelativeResize="0"/>
          <p:nvPr/>
        </p:nvPicPr>
        <p:blipFill rotWithShape="1">
          <a:blip r:embed="rId6">
            <a:alphaModFix/>
          </a:blip>
          <a:srcRect b="0" l="0" r="0" t="31427"/>
          <a:stretch/>
        </p:blipFill>
        <p:spPr>
          <a:xfrm>
            <a:off x="3080346" y="755626"/>
            <a:ext cx="3897789" cy="200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5"/>
          <p:cNvPicPr preferRelativeResize="0"/>
          <p:nvPr/>
        </p:nvPicPr>
        <p:blipFill rotWithShape="1">
          <a:blip r:embed="rId7">
            <a:alphaModFix/>
          </a:blip>
          <a:srcRect b="1811" l="0" r="0" t="45996"/>
          <a:stretch/>
        </p:blipFill>
        <p:spPr>
          <a:xfrm>
            <a:off x="128975" y="3468200"/>
            <a:ext cx="4042148" cy="158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grpSp>
        <p:nvGrpSpPr>
          <p:cNvPr id="181" name="Google Shape;181;p16"/>
          <p:cNvGrpSpPr/>
          <p:nvPr/>
        </p:nvGrpSpPr>
        <p:grpSpPr>
          <a:xfrm rot="10800000">
            <a:off x="8611689" y="906817"/>
            <a:ext cx="532286" cy="2560505"/>
            <a:chOff x="-1435027" y="1362018"/>
            <a:chExt cx="944104" cy="2598443"/>
          </a:xfrm>
        </p:grpSpPr>
        <p:sp>
          <p:nvSpPr>
            <p:cNvPr id="182" name="Google Shape;182;p16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4" name="Google Shape;204;p16"/>
          <p:cNvGrpSpPr/>
          <p:nvPr/>
        </p:nvGrpSpPr>
        <p:grpSpPr>
          <a:xfrm>
            <a:off x="4217616" y="3233086"/>
            <a:ext cx="820684" cy="1568115"/>
            <a:chOff x="-1449485" y="3330462"/>
            <a:chExt cx="839145" cy="1510854"/>
          </a:xfrm>
        </p:grpSpPr>
        <p:sp>
          <p:nvSpPr>
            <p:cNvPr id="205" name="Google Shape;205;p16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16"/>
          <p:cNvSpPr txBox="1"/>
          <p:nvPr/>
        </p:nvSpPr>
        <p:spPr>
          <a:xfrm>
            <a:off x="227025" y="88175"/>
            <a:ext cx="869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454545"/>
                </a:solidFill>
                <a:highlight>
                  <a:srgbClr val="90F95C"/>
                </a:highlight>
              </a:rPr>
              <a:t>OBIETTIVO 15:       PROTEGGERE RIPRISTINARE</a:t>
            </a:r>
            <a:r>
              <a:rPr b="1" lang="it" sz="1800">
                <a:solidFill>
                  <a:schemeClr val="dk1"/>
                </a:solidFill>
                <a:highlight>
                  <a:srgbClr val="90F95C"/>
                </a:highlight>
              </a:rPr>
              <a:t> …</a:t>
            </a:r>
            <a:endParaRPr b="1" sz="1800">
              <a:solidFill>
                <a:schemeClr val="dk1"/>
              </a:solidFill>
              <a:highlight>
                <a:srgbClr val="90F95C"/>
              </a:highlight>
            </a:endParaRPr>
          </a:p>
        </p:txBody>
      </p:sp>
      <p:pic>
        <p:nvPicPr>
          <p:cNvPr id="221" name="Google Shape;2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25" y="716500"/>
            <a:ext cx="2605092" cy="19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9388" y="1109885"/>
            <a:ext cx="2605076" cy="19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6"/>
          <p:cNvPicPr preferRelativeResize="0"/>
          <p:nvPr/>
        </p:nvPicPr>
        <p:blipFill rotWithShape="1">
          <a:blip r:embed="rId5">
            <a:alphaModFix/>
          </a:blip>
          <a:srcRect b="0" l="0" r="4671" t="0"/>
          <a:stretch/>
        </p:blipFill>
        <p:spPr>
          <a:xfrm>
            <a:off x="5835550" y="2978225"/>
            <a:ext cx="2605076" cy="20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1751" y="906825"/>
            <a:ext cx="2605082" cy="195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25" y="2860638"/>
            <a:ext cx="2915702" cy="2186788"/>
          </a:xfrm>
          <a:prstGeom prst="rect">
            <a:avLst/>
          </a:prstGeom>
          <a:noFill/>
          <a:ln cap="flat" cmpd="sng" w="28575">
            <a:solidFill>
              <a:srgbClr val="65D03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sp>
        <p:nvSpPr>
          <p:cNvPr id="231" name="Google Shape;231;p17"/>
          <p:cNvSpPr txBox="1"/>
          <p:nvPr/>
        </p:nvSpPr>
        <p:spPr>
          <a:xfrm>
            <a:off x="3163375" y="1715688"/>
            <a:ext cx="276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QUANTA VARIETA’ .....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32" name="Google Shape;232;p17"/>
          <p:cNvPicPr preferRelativeResize="0"/>
          <p:nvPr/>
        </p:nvPicPr>
        <p:blipFill rotWithShape="1">
          <a:blip r:embed="rId3">
            <a:alphaModFix/>
          </a:blip>
          <a:srcRect b="42644" l="0" r="14573" t="0"/>
          <a:stretch/>
        </p:blipFill>
        <p:spPr>
          <a:xfrm>
            <a:off x="3118050" y="132000"/>
            <a:ext cx="2860575" cy="14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7"/>
          <p:cNvPicPr preferRelativeResize="0"/>
          <p:nvPr/>
        </p:nvPicPr>
        <p:blipFill rotWithShape="1">
          <a:blip r:embed="rId4">
            <a:alphaModFix/>
          </a:blip>
          <a:srcRect b="24573" l="5793" r="5080" t="0"/>
          <a:stretch/>
        </p:blipFill>
        <p:spPr>
          <a:xfrm>
            <a:off x="105075" y="2906475"/>
            <a:ext cx="3380024" cy="214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025" y="426325"/>
            <a:ext cx="2860575" cy="214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7"/>
          <p:cNvPicPr preferRelativeResize="0"/>
          <p:nvPr/>
        </p:nvPicPr>
        <p:blipFill rotWithShape="1">
          <a:blip r:embed="rId6">
            <a:alphaModFix/>
          </a:blip>
          <a:srcRect b="22221" l="18073" r="0" t="0"/>
          <a:stretch/>
        </p:blipFill>
        <p:spPr>
          <a:xfrm>
            <a:off x="6054825" y="2906475"/>
            <a:ext cx="3012976" cy="214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7"/>
          <p:cNvPicPr preferRelativeResize="0"/>
          <p:nvPr/>
        </p:nvPicPr>
        <p:blipFill rotWithShape="1">
          <a:blip r:embed="rId7">
            <a:alphaModFix/>
          </a:blip>
          <a:srcRect b="20286" l="3905" r="16381" t="0"/>
          <a:stretch/>
        </p:blipFill>
        <p:spPr>
          <a:xfrm>
            <a:off x="105075" y="343850"/>
            <a:ext cx="2860575" cy="214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7"/>
          <p:cNvPicPr preferRelativeResize="0"/>
          <p:nvPr/>
        </p:nvPicPr>
        <p:blipFill rotWithShape="1">
          <a:blip r:embed="rId8">
            <a:alphaModFix/>
          </a:blip>
          <a:srcRect b="0" l="3100" r="0" t="0"/>
          <a:stretch/>
        </p:blipFill>
        <p:spPr>
          <a:xfrm>
            <a:off x="3747527" y="2320650"/>
            <a:ext cx="2044861" cy="281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7"/>
          <p:cNvSpPr txBox="1"/>
          <p:nvPr/>
        </p:nvSpPr>
        <p:spPr>
          <a:xfrm>
            <a:off x="3944200" y="4672675"/>
            <a:ext cx="165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solidFill>
                  <a:srgbClr val="FC8F0B"/>
                </a:solidFill>
              </a:rPr>
              <a:t>LE ARANCE</a:t>
            </a:r>
            <a:endParaRPr b="1" sz="1800">
              <a:solidFill>
                <a:srgbClr val="FC8F0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pic>
        <p:nvPicPr>
          <p:cNvPr id="244" name="Google Shape;244;p18"/>
          <p:cNvPicPr preferRelativeResize="0"/>
          <p:nvPr/>
        </p:nvPicPr>
        <p:blipFill rotWithShape="1">
          <a:blip r:embed="rId3">
            <a:alphaModFix/>
          </a:blip>
          <a:srcRect b="1426" l="2190" r="0" t="6569"/>
          <a:stretch/>
        </p:blipFill>
        <p:spPr>
          <a:xfrm flipH="1">
            <a:off x="5605976" y="2679424"/>
            <a:ext cx="3349724" cy="23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4">
            <a:alphaModFix/>
          </a:blip>
          <a:srcRect b="1711" l="0" r="0" t="11430"/>
          <a:stretch/>
        </p:blipFill>
        <p:spPr>
          <a:xfrm>
            <a:off x="3482888" y="176900"/>
            <a:ext cx="3455826" cy="225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8"/>
          <p:cNvPicPr preferRelativeResize="0"/>
          <p:nvPr/>
        </p:nvPicPr>
        <p:blipFill rotWithShape="1">
          <a:blip r:embed="rId5">
            <a:alphaModFix/>
          </a:blip>
          <a:srcRect b="22574" l="10116" r="10600" t="5139"/>
          <a:stretch/>
        </p:blipFill>
        <p:spPr>
          <a:xfrm>
            <a:off x="97824" y="76425"/>
            <a:ext cx="3122202" cy="213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 rotWithShape="1">
          <a:blip r:embed="rId6">
            <a:alphaModFix/>
          </a:blip>
          <a:srcRect b="5997" l="14697" r="0" t="0"/>
          <a:stretch/>
        </p:blipFill>
        <p:spPr>
          <a:xfrm>
            <a:off x="317857" y="2428112"/>
            <a:ext cx="3005030" cy="248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3318325" y="2970475"/>
            <a:ext cx="2374600" cy="17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1114" y="152400"/>
            <a:ext cx="1780969" cy="237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0" y="-7812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grpSp>
        <p:nvGrpSpPr>
          <p:cNvPr id="255" name="Google Shape;255;p19"/>
          <p:cNvGrpSpPr/>
          <p:nvPr/>
        </p:nvGrpSpPr>
        <p:grpSpPr>
          <a:xfrm rot="10800000">
            <a:off x="7782072" y="113086"/>
            <a:ext cx="930320" cy="2106038"/>
            <a:chOff x="-1435027" y="1362018"/>
            <a:chExt cx="944104" cy="2598443"/>
          </a:xfrm>
        </p:grpSpPr>
        <p:sp>
          <p:nvSpPr>
            <p:cNvPr id="256" name="Google Shape;256;p19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" name="Google Shape;278;p19"/>
          <p:cNvGrpSpPr/>
          <p:nvPr/>
        </p:nvGrpSpPr>
        <p:grpSpPr>
          <a:xfrm>
            <a:off x="255165" y="3632653"/>
            <a:ext cx="839145" cy="1510854"/>
            <a:chOff x="-1449485" y="3330462"/>
            <a:chExt cx="839145" cy="1510854"/>
          </a:xfrm>
        </p:grpSpPr>
        <p:sp>
          <p:nvSpPr>
            <p:cNvPr id="279" name="Google Shape;279;p19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19"/>
          <p:cNvSpPr txBox="1"/>
          <p:nvPr/>
        </p:nvSpPr>
        <p:spPr>
          <a:xfrm>
            <a:off x="3068513" y="111125"/>
            <a:ext cx="397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QUESTE PIANTINE LE CONOSCO!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95" name="Google Shape;295;p19"/>
          <p:cNvPicPr preferRelativeResize="0"/>
          <p:nvPr/>
        </p:nvPicPr>
        <p:blipFill rotWithShape="1">
          <a:blip r:embed="rId3">
            <a:alphaModFix/>
          </a:blip>
          <a:srcRect b="20573" l="42455" r="0" t="32283"/>
          <a:stretch/>
        </p:blipFill>
        <p:spPr>
          <a:xfrm>
            <a:off x="108875" y="252463"/>
            <a:ext cx="2219901" cy="24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2825" y="2821575"/>
            <a:ext cx="3001201" cy="22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5">
            <a:alphaModFix/>
          </a:blip>
          <a:srcRect b="0" l="22335" r="24738" t="30001"/>
          <a:stretch/>
        </p:blipFill>
        <p:spPr>
          <a:xfrm>
            <a:off x="6370675" y="2511975"/>
            <a:ext cx="2581396" cy="25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9"/>
          <p:cNvPicPr preferRelativeResize="0"/>
          <p:nvPr/>
        </p:nvPicPr>
        <p:blipFill rotWithShape="1">
          <a:blip r:embed="rId6">
            <a:alphaModFix/>
          </a:blip>
          <a:srcRect b="7140" l="0" r="18738" t="0"/>
          <a:stretch/>
        </p:blipFill>
        <p:spPr>
          <a:xfrm>
            <a:off x="3826688" y="644163"/>
            <a:ext cx="2457452" cy="21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-3075" y="-6125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grpSp>
        <p:nvGrpSpPr>
          <p:cNvPr id="304" name="Google Shape;304;p20"/>
          <p:cNvGrpSpPr/>
          <p:nvPr/>
        </p:nvGrpSpPr>
        <p:grpSpPr>
          <a:xfrm>
            <a:off x="7973121" y="8226"/>
            <a:ext cx="930320" cy="2560505"/>
            <a:chOff x="-1435027" y="1362018"/>
            <a:chExt cx="944104" cy="2598443"/>
          </a:xfrm>
        </p:grpSpPr>
        <p:sp>
          <p:nvSpPr>
            <p:cNvPr id="305" name="Google Shape;305;p20"/>
            <p:cNvSpPr/>
            <p:nvPr/>
          </p:nvSpPr>
          <p:spPr>
            <a:xfrm>
              <a:off x="-1079594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>
              <a:off x="-1079594" y="196296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>
              <a:off x="-1079594" y="226221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-1079594" y="256147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-1079594" y="286073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-1079594" y="315998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-1079594" y="34592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-1435012" y="19624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-1435012" y="22616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-1435012" y="256094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-1435012" y="28601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-1435012" y="31594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-1435012" y="3458706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-1435012" y="3757961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-725224" y="136201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0"/>
            <p:cNvSpPr/>
            <p:nvPr/>
          </p:nvSpPr>
          <p:spPr>
            <a:xfrm>
              <a:off x="-725224" y="1661273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0"/>
            <p:cNvSpPr/>
            <p:nvPr/>
          </p:nvSpPr>
          <p:spPr>
            <a:xfrm>
              <a:off x="-725224" y="196052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0"/>
            <p:cNvSpPr/>
            <p:nvPr/>
          </p:nvSpPr>
          <p:spPr>
            <a:xfrm>
              <a:off x="-725224" y="2259784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0"/>
            <p:cNvSpPr/>
            <p:nvPr/>
          </p:nvSpPr>
          <p:spPr>
            <a:xfrm>
              <a:off x="-725224" y="2559039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0"/>
            <p:cNvSpPr/>
            <p:nvPr/>
          </p:nvSpPr>
          <p:spPr>
            <a:xfrm>
              <a:off x="-725224" y="2858295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-725224" y="3157550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-1435027" y="1663708"/>
              <a:ext cx="234300" cy="2025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7" name="Google Shape;327;p20"/>
          <p:cNvGrpSpPr/>
          <p:nvPr/>
        </p:nvGrpSpPr>
        <p:grpSpPr>
          <a:xfrm>
            <a:off x="236440" y="3384653"/>
            <a:ext cx="839145" cy="1510854"/>
            <a:chOff x="-1449485" y="3330462"/>
            <a:chExt cx="839145" cy="1510854"/>
          </a:xfrm>
        </p:grpSpPr>
        <p:sp>
          <p:nvSpPr>
            <p:cNvPr id="328" name="Google Shape;328;p20"/>
            <p:cNvSpPr/>
            <p:nvPr/>
          </p:nvSpPr>
          <p:spPr>
            <a:xfrm>
              <a:off x="-1132920" y="359836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-1132920" y="38641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-1132920" y="4129840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-1132920" y="43955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-1132920" y="466131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>
              <a:off x="-1449485" y="3863627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-1449485" y="4129365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0"/>
            <p:cNvSpPr/>
            <p:nvPr/>
          </p:nvSpPr>
          <p:spPr>
            <a:xfrm>
              <a:off x="-1449485" y="4395103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-1449485" y="466084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0"/>
            <p:cNvSpPr/>
            <p:nvPr/>
          </p:nvSpPr>
          <p:spPr>
            <a:xfrm>
              <a:off x="-818240" y="3330462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0"/>
            <p:cNvSpPr/>
            <p:nvPr/>
          </p:nvSpPr>
          <p:spPr>
            <a:xfrm>
              <a:off x="-818240" y="3596201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>
              <a:off x="-818240" y="3861939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>
              <a:off x="-818240" y="4127678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437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>
              <a:off x="-818240" y="4393416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0"/>
            <p:cNvSpPr/>
            <p:nvPr/>
          </p:nvSpPr>
          <p:spPr>
            <a:xfrm>
              <a:off x="-818240" y="4659154"/>
              <a:ext cx="207900" cy="180000"/>
            </a:xfrm>
            <a:prstGeom prst="triangle">
              <a:avLst>
                <a:gd fmla="val 50000" name="adj"/>
              </a:avLst>
            </a:prstGeom>
            <a:solidFill>
              <a:srgbClr val="FFFFFF">
                <a:alpha val="18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3" name="Google Shape;343;p20"/>
          <p:cNvSpPr txBox="1"/>
          <p:nvPr/>
        </p:nvSpPr>
        <p:spPr>
          <a:xfrm>
            <a:off x="1221275" y="335975"/>
            <a:ext cx="6435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rgbClr val="FF00FF"/>
              </a:solidFill>
            </a:endParaRPr>
          </a:p>
        </p:txBody>
      </p:sp>
      <p:pic>
        <p:nvPicPr>
          <p:cNvPr id="344" name="Google Shape;344;p20"/>
          <p:cNvPicPr preferRelativeResize="0"/>
          <p:nvPr/>
        </p:nvPicPr>
        <p:blipFill rotWithShape="1">
          <a:blip r:embed="rId3">
            <a:alphaModFix/>
          </a:blip>
          <a:srcRect b="0" l="0" r="0" t="16673"/>
          <a:stretch/>
        </p:blipFill>
        <p:spPr>
          <a:xfrm>
            <a:off x="129000" y="191050"/>
            <a:ext cx="3809449" cy="23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750" y="2657900"/>
            <a:ext cx="3174262" cy="23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0"/>
          <p:cNvPicPr preferRelativeResize="0"/>
          <p:nvPr/>
        </p:nvPicPr>
        <p:blipFill rotWithShape="1">
          <a:blip r:embed="rId5">
            <a:alphaModFix/>
          </a:blip>
          <a:srcRect b="25428" l="0" r="20025" t="0"/>
          <a:stretch/>
        </p:blipFill>
        <p:spPr>
          <a:xfrm>
            <a:off x="4385888" y="98125"/>
            <a:ext cx="3404339" cy="23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0"/>
          <p:cNvPicPr preferRelativeResize="0"/>
          <p:nvPr/>
        </p:nvPicPr>
        <p:blipFill rotWithShape="1">
          <a:blip r:embed="rId6">
            <a:alphaModFix/>
          </a:blip>
          <a:srcRect b="21426" l="6391" r="17879" t="0"/>
          <a:stretch/>
        </p:blipFill>
        <p:spPr>
          <a:xfrm>
            <a:off x="5978625" y="2697238"/>
            <a:ext cx="3059248" cy="230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5FB25">
            <a:alpha val="65190"/>
          </a:srgbClr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/>
          <p:nvPr/>
        </p:nvSpPr>
        <p:spPr>
          <a:xfrm>
            <a:off x="0" y="-7812"/>
            <a:ext cx="5981700" cy="5159131"/>
          </a:xfrm>
          <a:custGeom>
            <a:rect b="b" l="l" r="r" t="t"/>
            <a:pathLst>
              <a:path extrusionOk="0" h="205359" w="239268">
                <a:moveTo>
                  <a:pt x="0" y="0"/>
                </a:moveTo>
                <a:lnTo>
                  <a:pt x="0" y="205359"/>
                </a:lnTo>
                <a:lnTo>
                  <a:pt x="239268" y="205359"/>
                </a:lnTo>
                <a:lnTo>
                  <a:pt x="103632" y="0"/>
                </a:lnTo>
                <a:close/>
              </a:path>
            </a:pathLst>
          </a:custGeom>
          <a:solidFill>
            <a:srgbClr val="90F95C"/>
          </a:solidFill>
          <a:ln>
            <a:noFill/>
          </a:ln>
        </p:spPr>
      </p:sp>
      <p:sp>
        <p:nvSpPr>
          <p:cNvPr id="353" name="Google Shape;353;p21"/>
          <p:cNvSpPr txBox="1"/>
          <p:nvPr/>
        </p:nvSpPr>
        <p:spPr>
          <a:xfrm>
            <a:off x="3908950" y="182125"/>
            <a:ext cx="4849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T0RNIAMO A SCUOLA CON TANTA VOGLIA DI LAVORARE NEL NOSTRO ORTO … “PROTEGGERE RIPRISTINARE”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354" name="Google Shape;354;p21"/>
          <p:cNvPicPr preferRelativeResize="0"/>
          <p:nvPr/>
        </p:nvPicPr>
        <p:blipFill rotWithShape="1">
          <a:blip r:embed="rId3">
            <a:alphaModFix/>
          </a:blip>
          <a:srcRect b="25716" l="0" r="0" t="0"/>
          <a:stretch/>
        </p:blipFill>
        <p:spPr>
          <a:xfrm>
            <a:off x="363800" y="2850975"/>
            <a:ext cx="3851023" cy="214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 rotWithShape="1">
          <a:blip r:embed="rId4">
            <a:alphaModFix/>
          </a:blip>
          <a:srcRect b="6283" l="8430" r="6499" t="17555"/>
          <a:stretch/>
        </p:blipFill>
        <p:spPr>
          <a:xfrm>
            <a:off x="6582525" y="2042700"/>
            <a:ext cx="2474526" cy="295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 rotWithShape="1">
          <a:blip r:embed="rId5">
            <a:alphaModFix/>
          </a:blip>
          <a:srcRect b="0" l="645" r="0" t="2162"/>
          <a:stretch/>
        </p:blipFill>
        <p:spPr>
          <a:xfrm>
            <a:off x="4353938" y="1562621"/>
            <a:ext cx="2089475" cy="2743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500" y="182125"/>
            <a:ext cx="3227674" cy="242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